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F2F"/>
    <a:srgbClr val="0080BA"/>
    <a:srgbClr val="282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3B637-D15F-4F58-8439-6F62A579F147}" v="21" dt="2024-05-30T14:59:56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BEFA-AFEE-A3CA-E27C-D2BAE21B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14BF-ADD6-73B9-8B98-967697D4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64E01-8E12-0995-1C39-7DC10A02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fb90e1794e180edb6816cafa13758d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f1d47e2b114c0fa023097ab8f13b4009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5C333-B951-4448-955B-334ADAFE5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D311D5-5618-4780-A455-4C05F5E257DB}">
  <ds:schemaRefs>
    <ds:schemaRef ds:uri="5bfc1006-60fa-4458-b45e-a375c481069e"/>
    <ds:schemaRef ds:uri="e63cdf6e-e8cf-4958-aa36-db5be94175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Rupa Kotak</cp:lastModifiedBy>
  <cp:revision>5</cp:revision>
  <dcterms:created xsi:type="dcterms:W3CDTF">2015-06-12T09:45:00Z</dcterms:created>
  <dcterms:modified xsi:type="dcterms:W3CDTF">2024-11-05T11:53:27Z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