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E31EF-18A2-E9C6-A8C0-2F5BBDFD2891}" v="4" dt="2026-05-22T15:08:34.1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pa Kotak" userId="S::rupa.kotak@biochemistry.org::5d615efb-509b-49e0-9a40-3d8325b99017" providerId="AD" clId="Web-{839E31EF-18A2-E9C6-A8C0-2F5BBDFD2891}"/>
    <pc:docChg chg="modSld">
      <pc:chgData name="Rupa Kotak" userId="S::rupa.kotak@biochemistry.org::5d615efb-509b-49e0-9a40-3d8325b99017" providerId="AD" clId="Web-{839E31EF-18A2-E9C6-A8C0-2F5BBDFD2891}" dt="2026-05-22T15:08:33.279" v="2"/>
      <pc:docMkLst>
        <pc:docMk/>
      </pc:docMkLst>
      <pc:sldChg chg="addSp delSp modSp">
        <pc:chgData name="Rupa Kotak" userId="S::rupa.kotak@biochemistry.org::5d615efb-509b-49e0-9a40-3d8325b99017" providerId="AD" clId="Web-{839E31EF-18A2-E9C6-A8C0-2F5BBDFD2891}" dt="2026-05-22T15:08:33.279" v="2"/>
        <pc:sldMkLst>
          <pc:docMk/>
          <pc:sldMk cId="144268826" sldId="256"/>
        </pc:sldMkLst>
        <pc:picChg chg="add mod">
          <ac:chgData name="Rupa Kotak" userId="S::rupa.kotak@biochemistry.org::5d615efb-509b-49e0-9a40-3d8325b99017" providerId="AD" clId="Web-{839E31EF-18A2-E9C6-A8C0-2F5BBDFD2891}" dt="2026-05-22T15:08:33.279" v="2"/>
          <ac:picMkLst>
            <pc:docMk/>
            <pc:sldMk cId="144268826" sldId="256"/>
            <ac:picMk id="4" creationId="{BA570517-B7F8-78C7-4F16-E03C58DCD367}"/>
          </ac:picMkLst>
        </pc:picChg>
        <pc:picChg chg="del mod">
          <ac:chgData name="Rupa Kotak" userId="S::rupa.kotak@biochemistry.org::5d615efb-509b-49e0-9a40-3d8325b99017" providerId="AD" clId="Web-{839E31EF-18A2-E9C6-A8C0-2F5BBDFD2891}" dt="2026-05-22T15:07:59.872" v="1"/>
          <ac:picMkLst>
            <pc:docMk/>
            <pc:sldMk cId="144268826" sldId="256"/>
            <ac:picMk id="5" creationId="{EB8DB7AA-1D4E-F81C-C495-5A08002664F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D17AD-3A6A-0EB1-C80E-E6E237E4DA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DEC80C-1C3B-E701-9E3E-35B2D4A7A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72236-3D88-4847-2F71-940C9FE25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651A8-F8ED-AF4D-1381-480A7232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13893-F63E-92D8-A4FF-CF386C2D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65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A8BC-672A-60F8-0D38-ECD433EE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2C70B-5300-9815-DFBE-4A42A1562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0858FA-3D33-6060-BB9D-D9B7E190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01C62-B108-543D-3639-DB46A27E0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4BDC3-EE78-26CE-A03C-DCD9AAD63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7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D8C23A-1F27-1B88-95C6-C2EECBB7F5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824DA-42D5-B591-C2F8-3EAAE2067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7B01F-3804-D736-6127-044CEDF7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E39AD-E039-8E66-6189-A0BFA2C77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7D8D6-F4A7-D7D0-D280-9FDB6D84A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587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37F11-0F11-A867-9CF4-0D5D8106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93457-C34F-40A0-B740-483191D7F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30559-F357-8FE9-172A-518832293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D2F2F-FC4F-AE0A-87DD-E2F144861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AE26B-6F33-1A2A-E6BC-13B7557E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36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D6E3D-A57D-D065-8B51-FC4B19420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C6059-63FD-0742-7651-3AFCC3676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C688B-C0B5-E180-AEE8-83C9FE640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8A936-0F21-B86B-5220-8388BBC8C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D669E-CA12-9D83-D562-0CA9FB25D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59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809B4-372B-B42D-F7C4-60E3B2552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D6C65-806B-EFF5-8AEA-D18C2755A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C1335-DABD-AC5C-D9C3-5785DE977A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09D5C8-E8CF-6392-5E90-7B730523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CF44D-3489-F132-91C7-E5EDB1A0B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73381-977D-3E45-4180-FCAC2F6CF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52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928E2-252D-E151-C474-74B49B80D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EA6CB8-5220-9004-36CD-950E11C12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0253F6-FBD0-8E62-8640-FDE3ABC03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824D38-3E34-A3F8-198B-3CA1CE8ED8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E555F3-69CE-96C3-F90A-58C58232F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5B31BB-AAA5-3508-CC33-1AD214617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9D56A7-BC0F-80D5-4733-A498EBE94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4A24FB-1678-BBBD-287A-51328D20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21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212E6-E4D0-E7D8-1964-128C2BCBC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5D1001-5FF5-737B-51D4-79983ED0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ABAF5C-2AD8-1D67-A214-7B36DCAB6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07238B-87EA-C878-95D5-EBF52CFA6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33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5E3DA3-BC94-304C-A6B6-C9880E749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C62713-EC21-AD4B-42C0-3C6B0215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38A74-76D5-F3AF-C882-52725B48C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115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97470-F089-6279-C4DA-CB1DAB67D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D4776-7B78-34FC-D242-735671321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5D8E8-CE48-8D30-2663-83B667D0E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2FE95-E5D8-D124-3117-06DD08FBD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2D30E-92B2-0427-0249-260B8B26D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7A237-CD87-AD77-2566-F581182F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20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DF6D8-D80C-E32C-ACA2-79874C267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F96242-7476-AAF0-2EB8-A8C3051315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341F1C-391B-DED9-D0E0-DFDA839B4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25118-1C37-EDA5-A383-59177151D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F69C78-E0A2-4246-ACF1-A6392D58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6B009-3F13-D60E-EB40-38BE1BCF2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77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F7844E-ABB2-A3F2-38A3-95D12A6FC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08598-0916-5176-744F-DA2FDE60F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25D85-591D-1DA1-AD93-E689C0F69C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BC1781-9BA5-4516-8230-813E56377BA3}" type="datetimeFigureOut">
              <a:rPr lang="en-GB" smtClean="0"/>
              <a:t>22/05/2026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C7259-21C2-02D2-4D14-0E026D3D70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18706-A23F-A6AC-82DB-607FEA1E7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82D617-5B3A-4D8E-B5DA-630E8ED9A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39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75551-4452-391D-DDB0-02C55A892E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0FABB3-F688-B72D-A962-69B526748C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blue and white website with text and images&#10;&#10;AI-generated content may be incorrect.">
            <a:extLst>
              <a:ext uri="{FF2B5EF4-FFF2-40B4-BE49-F238E27FC236}">
                <a16:creationId xmlns:a16="http://schemas.microsoft.com/office/drawing/2014/main" id="{BA570517-B7F8-78C7-4F16-E03C58DCD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8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5bfc1006-60fa-4458-b45e-a375c481069e" xsi:nil="true"/>
    <lcf76f155ced4ddcb4097134ff3c332f xmlns="5bfc1006-60fa-4458-b45e-a375c481069e">
      <Terms xmlns="http://schemas.microsoft.com/office/infopath/2007/PartnerControls"/>
    </lcf76f155ced4ddcb4097134ff3c332f>
    <_ip_UnifiedCompliancePolicyProperties xmlns="http://schemas.microsoft.com/sharepoint/v3" xsi:nil="true"/>
    <TaxCatchAll xmlns="e63cdf6e-e8cf-4958-aa36-db5be941753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EF7666D88B742A829707A2A6D6726" ma:contentTypeVersion="25" ma:contentTypeDescription="Create a new document." ma:contentTypeScope="" ma:versionID="2047fb4b56f872f76bde2d0e0ebdbdc0">
  <xsd:schema xmlns:xsd="http://www.w3.org/2001/XMLSchema" xmlns:xs="http://www.w3.org/2001/XMLSchema" xmlns:p="http://schemas.microsoft.com/office/2006/metadata/properties" xmlns:ns1="http://schemas.microsoft.com/sharepoint/v3" xmlns:ns2="e63cdf6e-e8cf-4958-aa36-db5be9417532" xmlns:ns3="5bfc1006-60fa-4458-b45e-a375c481069e" targetNamespace="http://schemas.microsoft.com/office/2006/metadata/properties" ma:root="true" ma:fieldsID="aaa82687ce1ec27629f9134321c68495" ns1:_="" ns2:_="" ns3:_="">
    <xsd:import namespace="http://schemas.microsoft.com/sharepoint/v3"/>
    <xsd:import namespace="e63cdf6e-e8cf-4958-aa36-db5be9417532"/>
    <xsd:import namespace="5bfc1006-60fa-4458-b45e-a375c48106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_Flow_SignoffStatus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cdf6e-e8cf-4958-aa36-db5be94175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9" nillable="true" ma:displayName="Taxonomy Catch All Column" ma:hidden="true" ma:list="{1fcf5e71-7411-4bea-bcf6-a4b7ad76e8f2}" ma:internalName="TaxCatchAll" ma:showField="CatchAllData" ma:web="e63cdf6e-e8cf-4958-aa36-db5be94175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c1006-60fa-4458-b45e-a375c4810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155cccd8-958d-46cd-bfef-eb652fc1f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8CB6A6-EF93-4941-B69F-0C69BA48AEB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5bfc1006-60fa-4458-b45e-a375c481069e"/>
    <ds:schemaRef ds:uri="e63cdf6e-e8cf-4958-aa36-db5be9417532"/>
  </ds:schemaRefs>
</ds:datastoreItem>
</file>

<file path=customXml/itemProps2.xml><?xml version="1.0" encoding="utf-8"?>
<ds:datastoreItem xmlns:ds="http://schemas.openxmlformats.org/officeDocument/2006/customXml" ds:itemID="{D472678D-AEB1-448D-8591-79A2C6E8C8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63cdf6e-e8cf-4958-aa36-db5be9417532"/>
    <ds:schemaRef ds:uri="5bfc1006-60fa-4458-b45e-a375c48106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075315-B067-485A-B3C3-6D224537B5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Rupa Kotak</dc:creator>
  <cp:lastModifiedBy>Rupa Kotak</cp:lastModifiedBy>
  <cp:revision>8</cp:revision>
  <dcterms:created xsi:type="dcterms:W3CDTF">2026-03-06T12:04:21Z</dcterms:created>
  <dcterms:modified xsi:type="dcterms:W3CDTF">2026-05-22T15:08:43Z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0x010100C53EF7666D88B742A829707A2A6D6726</vt:lpwstr>
  </property>
  <property fmtid="{D5CDD505-2E9C-101B-9397-08002B2CF9AE}" pid="3" name="MediaServiceImageTags">
    <vt:lpwstr/>
  </property>
</Properties>
</file>