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7669F0-39C7-4A5E-B4A2-A8DA32E5863F}" v="1" dt="2025-04-03T14:56:18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pa Kotak" userId="5d615efb-509b-49e0-9a40-3d8325b99017" providerId="ADAL" clId="{7F7669F0-39C7-4A5E-B4A2-A8DA32E5863F}"/>
    <pc:docChg chg="addSld delSld modSld">
      <pc:chgData name="Rupa Kotak" userId="5d615efb-509b-49e0-9a40-3d8325b99017" providerId="ADAL" clId="{7F7669F0-39C7-4A5E-B4A2-A8DA32E5863F}" dt="2025-04-03T14:56:32.678" v="2" actId="1076"/>
      <pc:docMkLst>
        <pc:docMk/>
      </pc:docMkLst>
      <pc:sldChg chg="del">
        <pc:chgData name="Rupa Kotak" userId="5d615efb-509b-49e0-9a40-3d8325b99017" providerId="ADAL" clId="{7F7669F0-39C7-4A5E-B4A2-A8DA32E5863F}" dt="2025-04-03T14:56:19.962" v="1" actId="47"/>
        <pc:sldMkLst>
          <pc:docMk/>
          <pc:sldMk cId="3804080256" sldId="261"/>
        </pc:sldMkLst>
      </pc:sldChg>
      <pc:sldChg chg="modSp add mod">
        <pc:chgData name="Rupa Kotak" userId="5d615efb-509b-49e0-9a40-3d8325b99017" providerId="ADAL" clId="{7F7669F0-39C7-4A5E-B4A2-A8DA32E5863F}" dt="2025-04-03T14:56:32.678" v="2" actId="1076"/>
        <pc:sldMkLst>
          <pc:docMk/>
          <pc:sldMk cId="133810899" sldId="262"/>
        </pc:sldMkLst>
        <pc:picChg chg="mod">
          <ac:chgData name="Rupa Kotak" userId="5d615efb-509b-49e0-9a40-3d8325b99017" providerId="ADAL" clId="{7F7669F0-39C7-4A5E-B4A2-A8DA32E5863F}" dt="2025-04-03T14:56:32.678" v="2" actId="1076"/>
          <ac:picMkLst>
            <pc:docMk/>
            <pc:sldMk cId="133810899" sldId="262"/>
            <ac:picMk id="5" creationId="{DCD8B87D-452C-6458-EFD1-DAC85453575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DD0B5-A0ED-C553-31F6-195381D2B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78EDFC-A25D-EEDD-5860-3485BFDA3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DF6B2-DB4F-999B-CB5B-26A394CA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E984-B46C-4C93-BD84-988D796623B4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6B7F1-2B6D-C765-52DD-3D1844404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6761-1191-0C97-8678-3F5937F85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CDD5-E679-4BED-BBB9-1925D228D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06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34C87-B8E7-8E5E-DF63-612A6E71F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F1A4BD-AFF5-52B6-88F8-221859876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5F8F5-D992-25F2-F2D0-AABADB111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E984-B46C-4C93-BD84-988D796623B4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0529C-BF4A-61AF-3B71-7747A3CBB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D0359-EBAC-AE24-2649-4D46E5918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CDD5-E679-4BED-BBB9-1925D228D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747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7E0895-4A73-8E6D-A837-6E40EC43C3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237375-3EE5-2238-6832-4E32B3154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41A38-5A73-1573-BA4D-03F155B7E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E984-B46C-4C93-BD84-988D796623B4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AD82C-BEE6-5219-2CBC-E5FB67CE3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A239A-A066-5AE2-BDCD-F65197547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CDD5-E679-4BED-BBB9-1925D228D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63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99E0A-B933-6B9C-FC04-2F7B3A2BB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E0E3C-0BBC-65B5-A007-4E8BB48FD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258AF-05E9-E429-B51C-253EAB808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E984-B46C-4C93-BD84-988D796623B4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802EC-D536-D13E-2239-2E2DE8A8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CCEB4-72A4-9558-C0AC-F3E373060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CDD5-E679-4BED-BBB9-1925D228D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46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6791C-4D97-38AB-5020-45DA8349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BC33D-1554-480E-A1F9-3E1C24AFD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CFD1D-A76C-88BA-61B2-6192CE68F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E984-B46C-4C93-BD84-988D796623B4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D6A60-65CC-EA69-C08A-01823AF6C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1AEF3-7076-BF12-4C7E-8A891D83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CDD5-E679-4BED-BBB9-1925D228D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36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6CA76-BA30-12FB-EA91-09F6934D8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422F6-2A04-CA24-E698-C7A400F32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E6BF8-F375-664C-8771-6827E7828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EE932-6ECC-DCC3-AF19-76887EE4F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E984-B46C-4C93-BD84-988D796623B4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B07B5-DDD9-95E3-FB0E-FDCE6BF40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61613-3BB3-3927-E416-4A2A887C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CDD5-E679-4BED-BBB9-1925D228D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31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A9987-2024-408C-0390-ECD4E690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24A7D-2F76-76D5-39E3-384C87ADB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B4A44-AE2E-FFE7-64A4-4C8E7A179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BCAC39-D095-A111-D400-C8547DAF3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4EA4B9-C760-66E3-A1E0-78F61C816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320BAC-8E44-71AB-F059-06C38DB33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E984-B46C-4C93-BD84-988D796623B4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7E1AAE-37C5-DFD1-735A-ED397483C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B0AD76-3D4E-26A4-D481-89FEF486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CDD5-E679-4BED-BBB9-1925D228D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969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8E3C-00FE-B89B-8A79-FCA5345A2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586601-9628-32E3-71BC-55FAD4351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E984-B46C-4C93-BD84-988D796623B4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7C302F-F8C2-F6A5-3AC1-204EF0E2A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C0B07-1418-9D2D-D55D-6700DD50C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CDD5-E679-4BED-BBB9-1925D228D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2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FD7BB2-0630-5D4A-9AB5-CC92BC420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E984-B46C-4C93-BD84-988D796623B4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6061F5-D425-C5A0-7E31-0E652CF6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16BD9-6106-A342-F9B1-40DF9AC26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CDD5-E679-4BED-BBB9-1925D228D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48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A966E-EC31-6408-745D-92E849C89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D17AD-C872-3852-D299-2229D550E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3A938-A87D-488C-3304-2388B0095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8AA185-C4D5-F2CE-F9FB-10AB9E686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E984-B46C-4C93-BD84-988D796623B4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E95A3-7BF6-BB8E-621C-3E2D949A7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DF508-04A0-01E2-FB34-93112865F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CDD5-E679-4BED-BBB9-1925D228D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580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A670D-FA1B-E69A-075B-C6C27F3AF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937733-F94F-0A3A-101E-0F402B71C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7835E-ED2C-2910-6E8E-A82DB05A0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B4E07-61AF-3A3E-1DC3-F6F0C4EEF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E984-B46C-4C93-BD84-988D796623B4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FC559-E279-FFC0-6868-25609BB62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FBDEA-F058-3786-E861-0B4AFF0F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CDD5-E679-4BED-BBB9-1925D228D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90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2C7996-1974-4C10-E6D0-378FA976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E5775-B483-CC0A-CCC6-5436A722B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B111A-2575-C0A5-C4C2-E5D1A79199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3FE984-B46C-4C93-BD84-988D796623B4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B077F-1427-95E7-07F8-F2220ECEC7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3D8F4-526E-4CB4-AFE8-3A9DBC820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27CDD5-E679-4BED-BBB9-1925D228D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06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BFF2-2BDE-9D51-8967-0139DFD46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11691-3144-6C42-506A-65AD50A24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6D12C0-5725-EB39-2500-3C16489A5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54"/>
            <a:ext cx="12192000" cy="684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0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F7666D88B742A829707A2A6D6726" ma:contentTypeVersion="25" ma:contentTypeDescription="Create a new document." ma:contentTypeScope="" ma:versionID="2891dec20fd37f837d1d0c5c0343c637">
  <xsd:schema xmlns:xsd="http://www.w3.org/2001/XMLSchema" xmlns:xs="http://www.w3.org/2001/XMLSchema" xmlns:p="http://schemas.microsoft.com/office/2006/metadata/properties" xmlns:ns1="http://schemas.microsoft.com/sharepoint/v3" xmlns:ns2="e63cdf6e-e8cf-4958-aa36-db5be9417532" xmlns:ns3="5bfc1006-60fa-4458-b45e-a375c481069e" targetNamespace="http://schemas.microsoft.com/office/2006/metadata/properties" ma:root="true" ma:fieldsID="37a072a0986fbab060ade19c7b72e7c4" ns1:_="" ns2:_="" ns3:_="">
    <xsd:import namespace="http://schemas.microsoft.com/sharepoint/v3"/>
    <xsd:import namespace="e63cdf6e-e8cf-4958-aa36-db5be9417532"/>
    <xsd:import namespace="5bfc1006-60fa-4458-b45e-a375c48106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_Flow_SignoffStatus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cdf6e-e8cf-4958-aa36-db5be94175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1fcf5e71-7411-4bea-bcf6-a4b7ad76e8f2}" ma:internalName="TaxCatchAll" ma:showField="CatchAllData" ma:web="e63cdf6e-e8cf-4958-aa36-db5be94175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c1006-60fa-4458-b45e-a375c48106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155cccd8-958d-46cd-bfef-eb652fc1f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5bfc1006-60fa-4458-b45e-a375c481069e" xsi:nil="true"/>
    <lcf76f155ced4ddcb4097134ff3c332f xmlns="5bfc1006-60fa-4458-b45e-a375c481069e">
      <Terms xmlns="http://schemas.microsoft.com/office/infopath/2007/PartnerControls"/>
    </lcf76f155ced4ddcb4097134ff3c332f>
    <_ip_UnifiedCompliancePolicyProperties xmlns="http://schemas.microsoft.com/sharepoint/v3" xsi:nil="true"/>
    <TaxCatchAll xmlns="e63cdf6e-e8cf-4958-aa36-db5be941753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F90B02-405C-4827-AF58-B71536D9810A}"/>
</file>

<file path=customXml/itemProps2.xml><?xml version="1.0" encoding="utf-8"?>
<ds:datastoreItem xmlns:ds="http://schemas.openxmlformats.org/officeDocument/2006/customXml" ds:itemID="{4C0E4D17-2589-466C-A750-5EE825C805C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5bfc1006-60fa-4458-b45e-a375c481069e"/>
    <ds:schemaRef ds:uri="e63cdf6e-e8cf-4958-aa36-db5be9417532"/>
  </ds:schemaRefs>
</ds:datastoreItem>
</file>

<file path=customXml/itemProps3.xml><?xml version="1.0" encoding="utf-8"?>
<ds:datastoreItem xmlns:ds="http://schemas.openxmlformats.org/officeDocument/2006/customXml" ds:itemID="{39F1B6AF-C1CB-4A20-8D23-EA3C2DC583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Rupa Kotak</dc:creator>
  <cp:lastModifiedBy>Rupa Kotak</cp:lastModifiedBy>
  <cp:revision>2</cp:revision>
  <dcterms:created xsi:type="dcterms:W3CDTF">2025-02-28T15:33:26Z</dcterms:created>
  <dcterms:modified xsi:type="dcterms:W3CDTF">2025-07-08T15:40:24Z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0x010100C53EF7666D88B742A829707A2A6D6726</vt:lpwstr>
  </property>
  <property fmtid="{D5CDD505-2E9C-101B-9397-08002B2CF9AE}" pid="3" name="MediaServiceImageTags">
    <vt:lpwstr/>
  </property>
</Properties>
</file>