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28275A"/>
    <a:srgbClr val="004A6C"/>
    <a:srgbClr val="F3F5D6"/>
    <a:srgbClr val="70CACB"/>
    <a:srgbClr val="E7F2E8"/>
    <a:srgbClr val="DBEFE3"/>
    <a:srgbClr val="5A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F0510-62FA-43DA-9581-0D74420948CA}" v="1" dt="2025-05-15T15:18:0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4" autoAdjust="0"/>
    <p:restoredTop sz="95646" autoAdjust="0"/>
  </p:normalViewPr>
  <p:slideViewPr>
    <p:cSldViewPr snapToGrid="0">
      <p:cViewPr varScale="1">
        <p:scale>
          <a:sx n="92" d="100"/>
          <a:sy n="92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29C9-AB80-4CF8-A08F-D4803931E1FE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1637-4E42-4694-807D-048914865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9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4E02-0AE6-062C-7B00-65A0059A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3B28-125A-5D21-3399-86AAA0594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7BBD5-9E8F-DA79-FB75-15906A54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4ED7-4790-CD57-7268-22A59E42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3977-8AAB-B3DB-B787-8EDF5745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7E0F-1FE6-5CB9-857D-4C17F117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33F1D-6099-BCB6-7720-8FCD8871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1A3B-46EE-2374-E497-96A035B7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6700-7CA0-C446-D254-0D90EEC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D60A-29D2-8D2B-19C2-00A0A1C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00400-46BD-8D5F-EF65-689648950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8732-A0BC-9E06-A810-332E8CB9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5CF9-F743-7922-5916-4D19746B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372A-75EA-8845-1BB2-19136670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603E-AFBD-5345-5C1C-C7534D31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B74-01E9-0AB4-EC68-0EB45DA4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BDEC-A93F-7028-0821-7124382E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BD12-2C41-665A-0088-9B3F8BC3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4292-9077-CBF0-9031-2ABC2C1D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0C14-E9C8-A7FF-AB68-ABD13F6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F7A1-0697-BEDA-CDA0-A6435B87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F374-1CB4-CB1F-A581-FB97C061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4640A-05D3-11FA-F1D5-D1377F5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0675-8B81-AFAE-8EFC-E1EF0B04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E522-185D-D527-C68D-DE5086EA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0AFB-9911-653D-0651-7614DF5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1B0F-4086-FC67-1F1B-174BA448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A849-95BF-9DCD-B918-D915BAC37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4A34-6376-9079-909F-E0047C24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D61F1-CEAB-B161-8DFA-A3283550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74645-DEB8-EFEF-2E65-78C70FD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0FE7-5CED-DC79-C7CE-EF12960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732D-448E-39E1-AF00-FC331A44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918A7-B124-0084-983C-30272383A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478C5-B0AC-204E-3F01-C4517CF93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EECAA-7550-00E4-71E8-D9BC579B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A0FFA-6089-69F3-81E8-CADADD2F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76AB0-E992-6F45-FEBB-E1EF0E60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CA116-E469-FDAD-E2AC-DE3D3621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9047-F40B-9BAA-B074-1A135958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53D69-1ECE-47CC-954C-CC61ED8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06438-B768-0897-C472-CF24AF9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3356-2A96-570B-078F-6C5538CC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CB7D2-EA2F-BB8F-C5FE-13F12AFA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208F-AF97-4627-818A-B0F32716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D0E3D-5D5F-2012-37A3-4446EE5D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887D-3797-3B14-ED4C-6DAC756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8962-27C4-25F4-5598-175B60F9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74B98-DAB0-1D34-2E97-FEF1EC55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CFA0-939F-22B9-0498-65A0952F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D66E-FF3E-ECF5-4F7D-6FF4D652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2A58D-0C87-53D4-E7B4-BDBEEF5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B2B5-AB39-7798-048A-0B436804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1749F-1CE3-EFE9-7618-A1AEF88B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B38CD-1473-2405-D4F6-7D6CFA01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58C17-0A43-186C-AF14-EDA4712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3A09-1A45-93BE-7766-8921E381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2672-0E40-DA75-0FF8-B14AE3E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37B67-8B79-C006-EB72-2D2AF17F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B4E0-1013-E8E6-5FF4-378BB42E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051D-037B-B504-C460-623B64DD3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7C4A-F41C-4EC5-9FA3-9EA72A8C0A93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A8F8-3F9F-3510-EED1-F64628C5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2CD0-80F8-3584-5B6A-91270E7FB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9B2D-9F3B-253A-6DB1-C959894E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C2E6-0C47-B2C7-BFBA-3C3CC4F25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B56D9-4FFE-1757-C8BA-51BC4EB4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b9de1cd892548ff7ee0a8e654065c7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ed93ec1a70031ff670813385c962ef4c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6CCC23-0E07-42C4-AC9F-8412004560D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fc1006-60fa-4458-b45e-a375c481069e"/>
    <ds:schemaRef ds:uri="e63cdf6e-e8cf-4958-aa36-db5be9417532"/>
  </ds:schemaRefs>
</ds:datastoreItem>
</file>

<file path=customXml/itemProps2.xml><?xml version="1.0" encoding="utf-8"?>
<ds:datastoreItem xmlns:ds="http://schemas.openxmlformats.org/officeDocument/2006/customXml" ds:itemID="{B9C16220-AA00-4F37-8271-8D5844596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62C32D-6CDD-4AF0-BCDB-8FB484F43D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Connor</dc:creator>
  <cp:lastModifiedBy>Samantha Connor</cp:lastModifiedBy>
  <cp:revision>59</cp:revision>
  <dcterms:created xsi:type="dcterms:W3CDTF">2023-02-02T14:25:35Z</dcterms:created>
  <dcterms:modified xsi:type="dcterms:W3CDTF">2025-05-27T14:42:07Z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