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7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BA"/>
    <a:srgbClr val="28275A"/>
    <a:srgbClr val="004A6C"/>
    <a:srgbClr val="F3F5D6"/>
    <a:srgbClr val="70CACB"/>
    <a:srgbClr val="E7F2E8"/>
    <a:srgbClr val="DBEFE3"/>
    <a:srgbClr val="5AB1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FF0510-62FA-43DA-9581-0D74420948CA}" v="1" dt="2025-05-15T15:18:06.3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14" autoAdjust="0"/>
    <p:restoredTop sz="95646" autoAdjust="0"/>
  </p:normalViewPr>
  <p:slideViewPr>
    <p:cSldViewPr snapToGrid="0">
      <p:cViewPr varScale="1">
        <p:scale>
          <a:sx n="92" d="100"/>
          <a:sy n="92" d="100"/>
        </p:scale>
        <p:origin x="11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F29C9-AB80-4CF8-A08F-D4803931E1FE}" type="datetimeFigureOut">
              <a:rPr lang="en-GB" smtClean="0"/>
              <a:t>27/05/2025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31637-4E42-4694-807D-048914865D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099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D4E02-0AE6-062C-7B00-65A0059A2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593B28-125A-5D21-3399-86AAA0594E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7BBD5-9E8F-DA79-FB75-15906A54D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F4ED7-4790-CD57-7268-22A59E424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53977-8AAB-B3DB-B787-8EDF57458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50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47E0F-1FE6-5CB9-857D-4C17F1177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433F1D-6099-BCB6-7720-8FCD8871A6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81A3B-46EE-2374-E497-96A035B7D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F6700-7CA0-C446-D254-0D90EEC50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9D60A-29D2-8D2B-19C2-00A0A1C89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006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A00400-46BD-8D5F-EF65-6896489508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988732-A0BC-9E06-A810-332E8CB96D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9A5CF9-F743-7922-5916-4D19746B0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E372A-75EA-8845-1BB2-191366700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F0603E-AFBD-5345-5C1C-C7534D317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818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FAB74-01E9-0AB4-EC68-0EB45DA44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7BDEC-A93F-7028-0821-7124382E6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6BD12-2C41-665A-0088-9B3F8BC3D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4292-9077-CBF0-9031-2ABC2C1D0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810C14-E9C8-A7FF-AB68-ABD13F6D2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298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F7A1-0697-BEDA-CDA0-A6435B879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71F374-1CB4-CB1F-A581-FB97C0610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4640A-05D3-11FA-F1D5-D1377F551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60675-8B81-AFAE-8EFC-E1EF0B041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E9E522-185D-D527-C68D-DE5086EAB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B0AFB-9911-653D-0651-7614DF5B0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31B0F-4086-FC67-1F1B-174BA4486F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34A849-95BF-9DCD-B918-D915BAC376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A4A34-6376-9079-909F-E0047C24B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ED61F1-CEAB-B161-8DFA-A32835507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74645-DEB8-EFEF-2E65-78C70FD3C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111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20FE7-5CED-DC79-C7CE-EF12960EF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E732D-448E-39E1-AF00-FC331A445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918A7-B124-0084-983C-30272383A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7478C5-B0AC-204E-3F01-C4517CF93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DEECAA-7550-00E4-71E8-D9BC579BC0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DA0FFA-6089-69F3-81E8-CADADD2FD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27/05/2025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A76AB0-E992-6F45-FEBB-E1EF0E60C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8CA116-E469-FDAD-E2AC-DE3D36212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090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99047-F40B-9BAA-B074-1A135958E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553D69-1ECE-47CC-954C-CC61ED87E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27/05/2025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C06438-B768-0897-C472-CF24AF94C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D23356-2A96-570B-078F-6C5538CCE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171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4CB7D2-EA2F-BB8F-C5FE-13F12AFA3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27/05/2025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DD208F-AF97-4627-818A-B0F32716E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6D0E3D-5D5F-2012-37A3-4446EE5DD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64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4887D-3797-3B14-ED4C-6DAC7564B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F8962-27C4-25F4-5598-175B60F9E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074B98-DAB0-1D34-2E97-FEF1EC5597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C8CFA0-939F-22B9-0498-65A0952F3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09D66E-FF3E-ECF5-4F7D-6FF4D652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22A58D-0C87-53D4-E7B4-BDBEEF52B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05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4B2B5-AB39-7798-048A-0B4368040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A1749F-1CE3-EFE9-7618-A1AEF88BA1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7B38CD-1473-2405-D4F6-7D6CFA011B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258C17-0A43-186C-AF14-EDA4712F6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203A09-1A45-93BE-7766-8921E3817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8A2672-0E40-DA75-0FF8-B14AE3EA4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685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C37B67-8B79-C006-EB72-2D2AF17F7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6B4E0-1013-E8E6-5FF4-378BB42E7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3051D-037B-B504-C460-623B64DD3A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87C4A-F41C-4EC5-9FA3-9EA72A8C0A93}" type="datetimeFigureOut">
              <a:rPr lang="en-GB" smtClean="0"/>
              <a:t>27/05/2025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0A8F8-3F9F-3510-EED1-F64628C5AB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12CD0-80F8-3584-5B6A-91270E7FB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22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E9B2D-9F3B-253A-6DB1-C959894EF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CC2E6-0C47-B2C7-BFBA-3C3CC4F25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0B56D9-4FFE-1757-C8BA-51BC4EB4C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1"/>
            <a:ext cx="12192000" cy="685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27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Flow_SignoffStatus xmlns="5bfc1006-60fa-4458-b45e-a375c481069e" xsi:nil="true"/>
    <lcf76f155ced4ddcb4097134ff3c332f xmlns="5bfc1006-60fa-4458-b45e-a375c481069e">
      <Terms xmlns="http://schemas.microsoft.com/office/infopath/2007/PartnerControls"/>
    </lcf76f155ced4ddcb4097134ff3c332f>
    <_ip_UnifiedCompliancePolicyProperties xmlns="http://schemas.microsoft.com/sharepoint/v3" xsi:nil="true"/>
    <TaxCatchAll xmlns="e63cdf6e-e8cf-4958-aa36-db5be941753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3EF7666D88B742A829707A2A6D6726" ma:contentTypeVersion="24" ma:contentTypeDescription="Create a new document." ma:contentTypeScope="" ma:versionID="8b9de1cd892548ff7ee0a8e654065c78">
  <xsd:schema xmlns:xsd="http://www.w3.org/2001/XMLSchema" xmlns:xs="http://www.w3.org/2001/XMLSchema" xmlns:p="http://schemas.microsoft.com/office/2006/metadata/properties" xmlns:ns1="http://schemas.microsoft.com/sharepoint/v3" xmlns:ns2="e63cdf6e-e8cf-4958-aa36-db5be9417532" xmlns:ns3="5bfc1006-60fa-4458-b45e-a375c481069e" targetNamespace="http://schemas.microsoft.com/office/2006/metadata/properties" ma:root="true" ma:fieldsID="ed93ec1a70031ff670813385c962ef4c" ns1:_="" ns2:_="" ns3:_="">
    <xsd:import namespace="http://schemas.microsoft.com/sharepoint/v3"/>
    <xsd:import namespace="e63cdf6e-e8cf-4958-aa36-db5be9417532"/>
    <xsd:import namespace="5bfc1006-60fa-4458-b45e-a375c48106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_Flow_SignoffStatus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3cdf6e-e8cf-4958-aa36-db5be941753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9" nillable="true" ma:displayName="Taxonomy Catch All Column" ma:hidden="true" ma:list="{1fcf5e71-7411-4bea-bcf6-a4b7ad76e8f2}" ma:internalName="TaxCatchAll" ma:showField="CatchAllData" ma:web="e63cdf6e-e8cf-4958-aa36-db5be94175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c1006-60fa-4458-b45e-a375c48106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155cccd8-958d-46cd-bfef-eb652fc1f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6CCC23-0E07-42C4-AC9F-8412004560D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5bfc1006-60fa-4458-b45e-a375c481069e"/>
    <ds:schemaRef ds:uri="e63cdf6e-e8cf-4958-aa36-db5be9417532"/>
  </ds:schemaRefs>
</ds:datastoreItem>
</file>

<file path=customXml/itemProps2.xml><?xml version="1.0" encoding="utf-8"?>
<ds:datastoreItem xmlns:ds="http://schemas.openxmlformats.org/officeDocument/2006/customXml" ds:itemID="{B9C16220-AA00-4F37-8271-8D58445969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63cdf6e-e8cf-4958-aa36-db5be9417532"/>
    <ds:schemaRef ds:uri="5bfc1006-60fa-4458-b45e-a375c48106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162C32D-6CDD-4AF0-BCDB-8FB484F43D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2660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Connor</dc:creator>
  <cp:lastModifiedBy>Samantha Connor</cp:lastModifiedBy>
  <cp:revision>59</cp:revision>
  <dcterms:created xsi:type="dcterms:W3CDTF">2023-02-02T14:25:35Z</dcterms:created>
  <dcterms:modified xsi:type="dcterms:W3CDTF">2025-05-27T14:42:07Z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0x010100C53EF7666D88B742A829707A2A6D6726</vt:lpwstr>
  </property>
  <property fmtid="{D5CDD505-2E9C-101B-9397-08002B2CF9AE}" pid="3" name="MediaServiceImageTags">
    <vt:lpwstr/>
  </property>
</Properties>
</file>