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9" r:id="rId2"/>
    <p:sldId id="280" r:id="rId3"/>
    <p:sldId id="278" r:id="rId4"/>
    <p:sldId id="281" r:id="rId5"/>
    <p:sldId id="282" r:id="rId6"/>
    <p:sldId id="283" r:id="rId7"/>
    <p:sldId id="284" r:id="rId8"/>
    <p:sldId id="285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5D6"/>
    <a:srgbClr val="28275A"/>
    <a:srgbClr val="004A6C"/>
    <a:srgbClr val="70CACB"/>
    <a:srgbClr val="E7F2E8"/>
    <a:srgbClr val="0080BA"/>
    <a:srgbClr val="DBEFE3"/>
    <a:srgbClr val="5AB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1" autoAdjust="0"/>
    <p:restoredTop sz="94694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F29C9-AB80-4CF8-A08F-D4803931E1F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31637-4E42-4694-807D-048914865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09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4E02-0AE6-062C-7B00-65A0059A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93B28-125A-5D21-3399-86AAA0594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7BBD5-9E8F-DA79-FB75-15906A54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F4ED7-4790-CD57-7268-22A59E42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3977-8AAB-B3DB-B787-8EDF5745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7E0F-1FE6-5CB9-857D-4C17F117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33F1D-6099-BCB6-7720-8FCD8871A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1A3B-46EE-2374-E497-96A035B7D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F6700-7CA0-C446-D254-0D90EEC5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D60A-29D2-8D2B-19C2-00A0A1C8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00400-46BD-8D5F-EF65-689648950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88732-A0BC-9E06-A810-332E8CB96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A5CF9-F743-7922-5916-4D19746B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E372A-75EA-8845-1BB2-19136670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0603E-AFBD-5345-5C1C-C7534D31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1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AB74-01E9-0AB4-EC68-0EB45DA4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BDEC-A93F-7028-0821-7124382E6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6BD12-2C41-665A-0088-9B3F8BC3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4292-9077-CBF0-9031-2ABC2C1D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10C14-E9C8-A7FF-AB68-ABD13F6D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9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0F7A1-0697-BEDA-CDA0-A6435B87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F374-1CB4-CB1F-A581-FB97C061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4640A-05D3-11FA-F1D5-D1377F55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60675-8B81-AFAE-8EFC-E1EF0B04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9E522-185D-D527-C68D-DE5086EA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9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0AFB-9911-653D-0651-7614DF5B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1B0F-4086-FC67-1F1B-174BA4486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4A849-95BF-9DCD-B918-D915BAC37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4A34-6376-9079-909F-E0047C24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D61F1-CEAB-B161-8DFA-A32835507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74645-DEB8-EFEF-2E65-78C70FD3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1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0FE7-5CED-DC79-C7CE-EF12960E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E732D-448E-39E1-AF00-FC331A445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918A7-B124-0084-983C-30272383A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478C5-B0AC-204E-3F01-C4517CF93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EECAA-7550-00E4-71E8-D9BC579BC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A0FFA-6089-69F3-81E8-CADADD2F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A76AB0-E992-6F45-FEBB-E1EF0E60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CA116-E469-FDAD-E2AC-DE3D3621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09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9047-F40B-9BAA-B074-1A135958E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53D69-1ECE-47CC-954C-CC61ED87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06438-B768-0897-C472-CF24AF94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23356-2A96-570B-078F-6C5538CC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17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4CB7D2-EA2F-BB8F-C5FE-13F12AFA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D208F-AF97-4627-818A-B0F32716E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D0E3D-5D5F-2012-37A3-4446EE5D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4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887D-3797-3B14-ED4C-6DAC7564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F8962-27C4-25F4-5598-175B60F9E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74B98-DAB0-1D34-2E97-FEF1EC559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8CFA0-939F-22B9-0498-65A0952F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9D66E-FF3E-ECF5-4F7D-6FF4D652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2A58D-0C87-53D4-E7B4-BDBEEF52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5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4B2B5-AB39-7798-048A-0B436804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A1749F-1CE3-EFE9-7618-A1AEF88BA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B38CD-1473-2405-D4F6-7D6CFA011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58C17-0A43-186C-AF14-EDA4712F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03A09-1A45-93BE-7766-8921E381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A2672-0E40-DA75-0FF8-B14AE3EA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68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C37B67-8B79-C006-EB72-2D2AF17F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6B4E0-1013-E8E6-5FF4-378BB42E7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051D-037B-B504-C460-623B64DD3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87C4A-F41C-4EC5-9FA3-9EA72A8C0A93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0A8F8-3F9F-3510-EED1-F64628C5A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12CD0-80F8-3584-5B6A-91270E7FB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22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1C6D-F356-28DF-DA6A-B31D735C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520D1-45E0-EBA9-BD96-3DBA70CA8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C0A02-1571-F98B-7D3E-0F848654E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5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ECAC-3AE8-0150-C65E-911F4FE0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36568-BB39-2C10-A7E4-997E3CAC1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05302-305F-EF10-554C-3529786D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41CE-254D-6E0B-920A-3AC62F58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0D660-C0EF-E828-ED39-231F67F22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72B65-2734-4BBB-1892-5818B7850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1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3D1D3-1238-1AF9-2787-1F72754C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EEAC9-180E-D30D-C626-70A9F1CAA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FD678-E9F0-6402-A352-0EB0F3208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8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24EA-0724-16F3-15E8-F16191FC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BBCD-4F56-5FE1-716F-70C8CB6F0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ECA69-6062-D639-BFEE-EFF562A49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0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6F99-584D-4564-FC39-40034087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E717D-F67D-E3F6-837D-6EFD983BB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F8F85-C044-90D7-0A2D-AF775934A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0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1A1C-C039-1057-5B4A-DAD5CB14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B1652-5059-ED8C-236F-4A6EFC14A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C3FD2-16B8-4BEB-6C36-A22BC00B1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8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5645-10E7-AE3E-E34B-C9358971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E3042-C835-33A7-5CC1-563E67A49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BCF61-9E5A-C9E4-4EF2-078D29376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0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277D-1553-0F9D-E056-A59B1014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9328A-21AE-737B-6862-875D00AD1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23171-768E-15F7-8752-D99DD263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13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2" ma:contentTypeDescription="Create a new document." ma:contentTypeScope="" ma:versionID="d193b52f6e78d1b3a06a220e63f67952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8dc06164f9d4085577bdf071b704a0d8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lcf76f155ced4ddcb4097134ff3c332f xmlns="5bfc1006-60fa-4458-b45e-a375c481069e">
      <Terms xmlns="http://schemas.microsoft.com/office/infopath/2007/PartnerControls"/>
    </lcf76f155ced4ddcb4097134ff3c332f>
    <_ip_UnifiedCompliancePolicyProperties xmlns="http://schemas.microsoft.com/sharepoint/v3" xsi:nil="true"/>
    <TaxCatchAll xmlns="e63cdf6e-e8cf-4958-aa36-db5be9417532" xsi:nil="true"/>
  </documentManagement>
</p:properties>
</file>

<file path=customXml/itemProps1.xml><?xml version="1.0" encoding="utf-8"?>
<ds:datastoreItem xmlns:ds="http://schemas.openxmlformats.org/officeDocument/2006/customXml" ds:itemID="{2DD44A7A-AF52-4B33-90A4-D1149B2D358C}"/>
</file>

<file path=customXml/itemProps2.xml><?xml version="1.0" encoding="utf-8"?>
<ds:datastoreItem xmlns:ds="http://schemas.openxmlformats.org/officeDocument/2006/customXml" ds:itemID="{2BB90698-34D5-467B-9E09-734CC3D71086}"/>
</file>

<file path=customXml/itemProps3.xml><?xml version="1.0" encoding="utf-8"?>
<ds:datastoreItem xmlns:ds="http://schemas.openxmlformats.org/officeDocument/2006/customXml" ds:itemID="{67644BE8-F107-4B3A-92E8-F7B228188DAA}"/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Connor</dc:creator>
  <cp:lastModifiedBy>Samantha Connor</cp:lastModifiedBy>
  <cp:revision>36</cp:revision>
  <dcterms:created xsi:type="dcterms:W3CDTF">2023-02-02T14:25:35Z</dcterms:created>
  <dcterms:modified xsi:type="dcterms:W3CDTF">2023-04-20T09:48:53Z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</Properties>
</file>