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Kotak" userId="5d615efb-509b-49e0-9a40-3d8325b99017" providerId="ADAL" clId="{79AE9F60-54E6-475C-9DEC-DCDB08F531B0}"/>
    <pc:docChg chg="addSld delSld modSld">
      <pc:chgData name="Rupa Kotak" userId="5d615efb-509b-49e0-9a40-3d8325b99017" providerId="ADAL" clId="{79AE9F60-54E6-475C-9DEC-DCDB08F531B0}" dt="2025-04-03T15:00:11.486" v="2" actId="22"/>
      <pc:docMkLst>
        <pc:docMk/>
      </pc:docMkLst>
      <pc:sldChg chg="addSp new mod">
        <pc:chgData name="Rupa Kotak" userId="5d615efb-509b-49e0-9a40-3d8325b99017" providerId="ADAL" clId="{79AE9F60-54E6-475C-9DEC-DCDB08F531B0}" dt="2025-04-03T15:00:11.486" v="2" actId="22"/>
        <pc:sldMkLst>
          <pc:docMk/>
          <pc:sldMk cId="2727967227" sldId="256"/>
        </pc:sldMkLst>
        <pc:picChg chg="add">
          <ac:chgData name="Rupa Kotak" userId="5d615efb-509b-49e0-9a40-3d8325b99017" providerId="ADAL" clId="{79AE9F60-54E6-475C-9DEC-DCDB08F531B0}" dt="2025-04-03T15:00:11.486" v="2" actId="22"/>
          <ac:picMkLst>
            <pc:docMk/>
            <pc:sldMk cId="2727967227" sldId="256"/>
            <ac:picMk id="5" creationId="{6135A78A-C69A-0379-E564-E69818697669}"/>
          </ac:picMkLst>
        </pc:picChg>
      </pc:sldChg>
      <pc:sldChg chg="del">
        <pc:chgData name="Rupa Kotak" userId="5d615efb-509b-49e0-9a40-3d8325b99017" providerId="ADAL" clId="{79AE9F60-54E6-475C-9DEC-DCDB08F531B0}" dt="2025-04-03T15:00:03.849" v="0" actId="47"/>
        <pc:sldMkLst>
          <pc:docMk/>
          <pc:sldMk cId="3225038454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A798-17F6-B488-A597-B5FE9805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060B0-7E25-7460-A80E-8E41725BD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2A91-ECB7-674A-BFA7-BDE12696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69A27-C008-256B-24CA-57A55EA2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5343-F223-91F3-1E50-B81CC87E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8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C289-659B-33F9-9A4C-8AF97BE6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D8DD7-35A5-41BE-3E79-CE0D8A7F4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47AC-2432-3FF9-191C-4B151E66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299D-24D5-AB25-C6F4-803ACC05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881D2-2AB1-8D69-1FB3-264478DE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EECB4-54D6-275D-A3A1-553ACBCB6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885B0-E582-B76F-A7AA-F04B6BC5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4C11-C2C9-1DDC-6B58-74C04253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B74B-61D3-0DDA-6457-BE37215C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6D30-D119-06E1-C430-BCFC8C60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98C1-AA95-0A4A-45BD-EEFA4E61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98C8-3EF9-52D9-A7F5-255D507FD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14C1E-A0F3-0780-06F5-B4535F7E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1598-0810-DCEF-54E9-6CBD64EA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6A320-98BA-6EC3-5A99-D2E4C3FB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1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2068-A5DC-83ED-DB38-A8875594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0DC6-2652-DE70-2161-F66968F7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31E1-B715-64C0-BC99-2FE9CD1E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1C767-4D51-D249-3C3D-6E313CFB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9CC-2BFF-2370-D9DE-B4936DBC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1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11D1-296B-0781-EE4C-14920C4E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CFFF-456E-36F3-43E5-0CF6324C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33C0E-55F0-E696-2936-4BD687A6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419D4-DCEC-B64A-9AA2-289B955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D0F7-0664-6EA6-2A67-61520A90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685A-6A95-C9AD-BC1B-19E44E32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1D6B-36F1-BB48-E2F4-7CB41500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E172C-5DC4-E595-5BEA-E00E8275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DAA32-6BE1-BD66-19D2-699064D5C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26A62-687E-3457-47D0-7777B0A7E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95EA6-AF46-2FEF-B15D-70EBD827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C79B-E8B6-405D-E6B4-CECC4DAC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CE895-B48D-AA44-80B8-1C0601FA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E2EA5-4AD9-49AC-EF7C-9C4D2C9B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8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56AA-0FAE-5628-C262-C166D1EF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42394-1507-1BAC-122C-328CFB9B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A06D6-4802-B11D-C84F-CE1C9764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8AB8A-9FE6-36B7-4399-A22D9C90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03D3A-FD14-7488-02B6-E13BCE37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9A01F-4E71-D728-C445-F7041B06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C370-8F02-BE4A-7406-981E8CF6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F2F-ED81-3D2B-588E-8B327E56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5053-D04F-4EF5-F038-79BF6FBA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7F00E-0BCB-F576-5938-34B2C2BE8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6D861-4676-2DBD-38FB-206DBE04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5BD64-D110-BEBF-4772-AE7C3E97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7F929-21AB-C95E-7565-5B73A94A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10-194F-F6DF-8FFF-FFD82908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4E025-CFA8-22EE-7471-9252102C3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08BA4-3305-CD94-BD8E-76BB7675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7174C-3EA4-D30C-EF40-0C53C807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3E396-B95B-074B-0FD8-57B99F23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475EC-7C7B-2E6F-0924-A572D124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B5C4-5483-2E70-BB2F-93FC9127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2CD09-5754-1342-212F-A645F0192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44739-CD82-7415-D080-76C1390F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0B585-D11D-4963-9BEC-6DAEAC3F160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D83A-14CE-FFFB-2649-8529AF46F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CB40C-AC48-55E4-8D1C-46E4EDDD9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7948A-9B97-4998-8652-6A6901AF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9E0A-6ECA-067A-FD4C-1542E69AA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87E8-7BE3-67D6-26EE-E2E33F1ED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5A78A-C69A-0379-E564-E6981869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fb90e1794e180edb6816cafa13758d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f1d47e2b114c0fa023097ab8f13b4009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45C318BC-1C87-400C-9EDD-DB6B21A203F9}"/>
</file>

<file path=customXml/itemProps2.xml><?xml version="1.0" encoding="utf-8"?>
<ds:datastoreItem xmlns:ds="http://schemas.openxmlformats.org/officeDocument/2006/customXml" ds:itemID="{9B8EF21E-894F-4436-8533-7DBAFA4E6F98}"/>
</file>

<file path=customXml/itemProps3.xml><?xml version="1.0" encoding="utf-8"?>
<ds:datastoreItem xmlns:ds="http://schemas.openxmlformats.org/officeDocument/2006/customXml" ds:itemID="{23DF829C-7522-49DA-ABA9-4C245022732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Rupa Kotak</dc:creator>
  <cp:lastModifiedBy>Rupa Kotak</cp:lastModifiedBy>
  <cp:revision>1</cp:revision>
  <dcterms:created xsi:type="dcterms:W3CDTF">2025-02-28T15:39:18Z</dcterms:created>
  <dcterms:modified xsi:type="dcterms:W3CDTF">2025-04-03T15:00:12Z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</Properties>
</file>