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15C009-59A4-7435-DA7D-F8FAE3DB1738}" v="3" dt="2025-08-20T09:40:49.5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pa Kotak" userId="S::rupa.kotak@biochemistry.org::5d615efb-509b-49e0-9a40-3d8325b99017" providerId="AD" clId="Web-{7B15C009-59A4-7435-DA7D-F8FAE3DB1738}"/>
    <pc:docChg chg="modSld">
      <pc:chgData name="Rupa Kotak" userId="S::rupa.kotak@biochemistry.org::5d615efb-509b-49e0-9a40-3d8325b99017" providerId="AD" clId="Web-{7B15C009-59A4-7435-DA7D-F8FAE3DB1738}" dt="2025-08-20T09:40:48.795" v="0"/>
      <pc:docMkLst>
        <pc:docMk/>
      </pc:docMkLst>
      <pc:sldChg chg="addSp modSp">
        <pc:chgData name="Rupa Kotak" userId="S::rupa.kotak@biochemistry.org::5d615efb-509b-49e0-9a40-3d8325b99017" providerId="AD" clId="Web-{7B15C009-59A4-7435-DA7D-F8FAE3DB1738}" dt="2025-08-20T09:40:48.795" v="0"/>
        <pc:sldMkLst>
          <pc:docMk/>
          <pc:sldMk cId="2727967227" sldId="256"/>
        </pc:sldMkLst>
        <pc:picChg chg="add mod">
          <ac:chgData name="Rupa Kotak" userId="S::rupa.kotak@biochemistry.org::5d615efb-509b-49e0-9a40-3d8325b99017" providerId="AD" clId="Web-{7B15C009-59A4-7435-DA7D-F8FAE3DB1738}" dt="2025-08-20T09:40:48.795" v="0"/>
          <ac:picMkLst>
            <pc:docMk/>
            <pc:sldMk cId="2727967227" sldId="256"/>
            <ac:picMk id="4" creationId="{3FC8381F-7ABC-C08B-9DA9-8F0087A12DC7}"/>
          </ac:picMkLst>
        </pc:picChg>
      </pc:sldChg>
    </pc:docChg>
  </pc:docChgLst>
  <pc:docChgLst>
    <pc:chgData name="Rupa Kotak" userId="5d615efb-509b-49e0-9a40-3d8325b99017" providerId="ADAL" clId="{79AE9F60-54E6-475C-9DEC-DCDB08F531B0}"/>
    <pc:docChg chg="addSld delSld modSld">
      <pc:chgData name="Rupa Kotak" userId="5d615efb-509b-49e0-9a40-3d8325b99017" providerId="ADAL" clId="{79AE9F60-54E6-475C-9DEC-DCDB08F531B0}" dt="2025-04-03T15:00:11.486" v="2" actId="22"/>
      <pc:docMkLst>
        <pc:docMk/>
      </pc:docMkLst>
      <pc:sldChg chg="addSp new mod">
        <pc:chgData name="Rupa Kotak" userId="5d615efb-509b-49e0-9a40-3d8325b99017" providerId="ADAL" clId="{79AE9F60-54E6-475C-9DEC-DCDB08F531B0}" dt="2025-04-03T15:00:11.486" v="2" actId="22"/>
        <pc:sldMkLst>
          <pc:docMk/>
          <pc:sldMk cId="2727967227" sldId="256"/>
        </pc:sldMkLst>
        <pc:picChg chg="add">
          <ac:chgData name="Rupa Kotak" userId="5d615efb-509b-49e0-9a40-3d8325b99017" providerId="ADAL" clId="{79AE9F60-54E6-475C-9DEC-DCDB08F531B0}" dt="2025-04-03T15:00:11.486" v="2" actId="22"/>
          <ac:picMkLst>
            <pc:docMk/>
            <pc:sldMk cId="2727967227" sldId="256"/>
            <ac:picMk id="5" creationId="{6135A78A-C69A-0379-E564-E69818697669}"/>
          </ac:picMkLst>
        </pc:picChg>
      </pc:sldChg>
      <pc:sldChg chg="del">
        <pc:chgData name="Rupa Kotak" userId="5d615efb-509b-49e0-9a40-3d8325b99017" providerId="ADAL" clId="{79AE9F60-54E6-475C-9DEC-DCDB08F531B0}" dt="2025-04-03T15:00:03.849" v="0" actId="47"/>
        <pc:sldMkLst>
          <pc:docMk/>
          <pc:sldMk cId="3225038454" sldId="263"/>
        </pc:sldMkLst>
      </pc:sldChg>
    </pc:docChg>
  </pc:docChgLst>
  <pc:docChgLst>
    <pc:chgData clId="Web-{7B15C009-59A4-7435-DA7D-F8FAE3DB1738}"/>
    <pc:docChg chg="modSld">
      <pc:chgData name="" userId="" providerId="" clId="Web-{7B15C009-59A4-7435-DA7D-F8FAE3DB1738}" dt="2025-08-20T09:40:45.123" v="0"/>
      <pc:docMkLst>
        <pc:docMk/>
      </pc:docMkLst>
      <pc:sldChg chg="delSp">
        <pc:chgData name="" userId="" providerId="" clId="Web-{7B15C009-59A4-7435-DA7D-F8FAE3DB1738}" dt="2025-08-20T09:40:45.123" v="0"/>
        <pc:sldMkLst>
          <pc:docMk/>
          <pc:sldMk cId="2727967227" sldId="256"/>
        </pc:sldMkLst>
        <pc:picChg chg="del">
          <ac:chgData name="" userId="" providerId="" clId="Web-{7B15C009-59A4-7435-DA7D-F8FAE3DB1738}" dt="2025-08-20T09:40:45.123" v="0"/>
          <ac:picMkLst>
            <pc:docMk/>
            <pc:sldMk cId="2727967227" sldId="256"/>
            <ac:picMk id="5" creationId="{6135A78A-C69A-0379-E564-E6981869766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4A798-17F6-B488-A597-B5FE9805A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B060B0-7E25-7460-A80E-8E41725BD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52A91-ECB7-674A-BFA7-BDE12696C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B585-D11D-4963-9BEC-6DAEAC3F160F}" type="datetimeFigureOut">
              <a:rPr lang="en-GB" smtClean="0"/>
              <a:t>20/08/2025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69A27-C008-256B-24CA-57A55EA2D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95343-F223-91F3-1E50-B81CC87E4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7948A-9B97-4998-8652-6A6901AFC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885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6C289-659B-33F9-9A4C-8AF97BE61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7D8DD7-35A5-41BE-3E79-CE0D8A7F4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247AC-2432-3FF9-191C-4B151E66F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B585-D11D-4963-9BEC-6DAEAC3F160F}" type="datetimeFigureOut">
              <a:rPr lang="en-GB" smtClean="0"/>
              <a:t>20/08/2025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6299D-24D5-AB25-C6F4-803ACC05B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881D2-2AB1-8D69-1FB3-264478DE0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7948A-9B97-4998-8652-6A6901AFC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745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0EECB4-54D6-275D-A3A1-553ACBCB66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8885B0-E582-B76F-A7AA-F04B6BC5E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64C11-C2C9-1DDC-6B58-74C04253A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B585-D11D-4963-9BEC-6DAEAC3F160F}" type="datetimeFigureOut">
              <a:rPr lang="en-GB" smtClean="0"/>
              <a:t>20/08/2025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2B74B-61D3-0DDA-6457-BE37215CC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A6D30-D119-06E1-C430-BCFC8C609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7948A-9B97-4998-8652-6A6901AFC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37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198C1-AA95-0A4A-45BD-EEFA4E61E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F98C8-3EF9-52D9-A7F5-255D507FD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14C1E-A0F3-0780-06F5-B4535F7E0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B585-D11D-4963-9BEC-6DAEAC3F160F}" type="datetimeFigureOut">
              <a:rPr lang="en-GB" smtClean="0"/>
              <a:t>20/08/2025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71598-0810-DCEF-54E9-6CBD64EA4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6A320-98BA-6EC3-5A99-D2E4C3FB0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7948A-9B97-4998-8652-6A6901AFC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012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C2068-A5DC-83ED-DB38-A88755947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60DC6-2652-DE70-2161-F66968F70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731E1-B715-64C0-BC99-2FE9CD1E5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B585-D11D-4963-9BEC-6DAEAC3F160F}" type="datetimeFigureOut">
              <a:rPr lang="en-GB" smtClean="0"/>
              <a:t>20/08/2025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1C767-4D51-D249-3C3D-6E313CFB8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629CC-2BFF-2370-D9DE-B4936DBC2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7948A-9B97-4998-8652-6A6901AFC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316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D11D1-296B-0781-EE4C-14920C4E4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4CFFF-456E-36F3-43E5-0CF6324C7A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A33C0E-55F0-E696-2936-4BD687A643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F419D4-DCEC-B64A-9AA2-289B95534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B585-D11D-4963-9BEC-6DAEAC3F160F}" type="datetimeFigureOut">
              <a:rPr lang="en-GB" smtClean="0"/>
              <a:t>20/08/2025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FD0F7-0664-6EA6-2A67-61520A909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3F685A-6A95-C9AD-BC1B-19E44E32F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7948A-9B97-4998-8652-6A6901AFC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443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31D6B-36F1-BB48-E2F4-7CB415001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E172C-5DC4-E595-5BEA-E00E82754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7DAA32-6BE1-BD66-19D2-699064D5C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E26A62-687E-3457-47D0-7777B0A7E1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395EA6-AF46-2FEF-B15D-70EBD8270F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AC79B-E8B6-405D-E6B4-CECC4DAC1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B585-D11D-4963-9BEC-6DAEAC3F160F}" type="datetimeFigureOut">
              <a:rPr lang="en-GB" smtClean="0"/>
              <a:t>20/08/2025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DCE895-B48D-AA44-80B8-1C0601FAF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EE2EA5-4AD9-49AC-EF7C-9C4D2C9BA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7948A-9B97-4998-8652-6A6901AFC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888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D56AA-0FAE-5628-C262-C166D1EF1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742394-1507-1BAC-122C-328CFB9B3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B585-D11D-4963-9BEC-6DAEAC3F160F}" type="datetimeFigureOut">
              <a:rPr lang="en-GB" smtClean="0"/>
              <a:t>20/08/2025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6A06D6-4802-B11D-C84F-CE1C9764D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A8AB8A-9FE6-36B7-4399-A22D9C90C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7948A-9B97-4998-8652-6A6901AFC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554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803D3A-FD14-7488-02B6-E13BCE37C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B585-D11D-4963-9BEC-6DAEAC3F160F}" type="datetimeFigureOut">
              <a:rPr lang="en-GB" smtClean="0"/>
              <a:t>20/08/2025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59A01F-4E71-D728-C445-F7041B06D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DC370-8F02-BE4A-7406-981E8CF62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7948A-9B97-4998-8652-6A6901AFC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39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65F2F-ED81-3D2B-588E-8B327E561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E5053-D04F-4EF5-F038-79BF6FBAA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97F00E-0BCB-F576-5938-34B2C2BE8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6D861-4676-2DBD-38FB-206DBE04D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B585-D11D-4963-9BEC-6DAEAC3F160F}" type="datetimeFigureOut">
              <a:rPr lang="en-GB" smtClean="0"/>
              <a:t>20/08/2025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F5BD64-D110-BEBF-4772-AE7C3E978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7F929-21AB-C95E-7565-5B73A94AE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7948A-9B97-4998-8652-6A6901AFC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40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E0710-194F-F6DF-8FFF-FFD82908D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F4E025-CFA8-22EE-7471-9252102C3B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08BA4-3305-CD94-BD8E-76BB7675D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47174C-3EA4-D30C-EF40-0C53C8073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B585-D11D-4963-9BEC-6DAEAC3F160F}" type="datetimeFigureOut">
              <a:rPr lang="en-GB" smtClean="0"/>
              <a:t>20/08/2025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3E396-B95B-074B-0FD8-57B99F233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F475EC-7C7B-2E6F-0924-A572D1241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7948A-9B97-4998-8652-6A6901AFC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89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CBB5C4-5483-2E70-BB2F-93FC91277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2CD09-5754-1342-212F-A645F0192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44739-CD82-7415-D080-76C1390F96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50B585-D11D-4963-9BEC-6DAEAC3F160F}" type="datetimeFigureOut">
              <a:rPr lang="en-GB" smtClean="0"/>
              <a:t>20/08/2025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3D83A-14CE-FFFB-2649-8529AF46F2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CB40C-AC48-55E4-8D1C-46E4EDDD95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97948A-9B97-4998-8652-6A6901AFC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22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A9E0A-6ECA-067A-FD4C-1542E69AAC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BC87E8-7BE3-67D6-26EE-E2E33F1ED9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C8381F-7ABC-C08B-9DA9-8F0087A12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" y="0"/>
            <a:ext cx="12190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67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3EF7666D88B742A829707A2A6D6726" ma:contentTypeVersion="25" ma:contentTypeDescription="Create a new document." ma:contentTypeScope="" ma:versionID="2891dec20fd37f837d1d0c5c0343c637">
  <xsd:schema xmlns:xsd="http://www.w3.org/2001/XMLSchema" xmlns:xs="http://www.w3.org/2001/XMLSchema" xmlns:p="http://schemas.microsoft.com/office/2006/metadata/properties" xmlns:ns1="http://schemas.microsoft.com/sharepoint/v3" xmlns:ns2="e63cdf6e-e8cf-4958-aa36-db5be9417532" xmlns:ns3="5bfc1006-60fa-4458-b45e-a375c481069e" targetNamespace="http://schemas.microsoft.com/office/2006/metadata/properties" ma:root="true" ma:fieldsID="37a072a0986fbab060ade19c7b72e7c4" ns1:_="" ns2:_="" ns3:_="">
    <xsd:import namespace="http://schemas.microsoft.com/sharepoint/v3"/>
    <xsd:import namespace="e63cdf6e-e8cf-4958-aa36-db5be9417532"/>
    <xsd:import namespace="5bfc1006-60fa-4458-b45e-a375c48106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_Flow_SignoffStatus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3cdf6e-e8cf-4958-aa36-db5be941753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9" nillable="true" ma:displayName="Taxonomy Catch All Column" ma:hidden="true" ma:list="{1fcf5e71-7411-4bea-bcf6-a4b7ad76e8f2}" ma:internalName="TaxCatchAll" ma:showField="CatchAllData" ma:web="e63cdf6e-e8cf-4958-aa36-db5be94175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fc1006-60fa-4458-b45e-a375c48106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155cccd8-958d-46cd-bfef-eb652fc1fc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Flow_SignoffStatus xmlns="5bfc1006-60fa-4458-b45e-a375c481069e" xsi:nil="true"/>
    <lcf76f155ced4ddcb4097134ff3c332f xmlns="5bfc1006-60fa-4458-b45e-a375c481069e">
      <Terms xmlns="http://schemas.microsoft.com/office/infopath/2007/PartnerControls"/>
    </lcf76f155ced4ddcb4097134ff3c332f>
    <_ip_UnifiedCompliancePolicyProperties xmlns="http://schemas.microsoft.com/sharepoint/v3" xsi:nil="true"/>
    <TaxCatchAll xmlns="e63cdf6e-e8cf-4958-aa36-db5be941753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7EBC12-330E-4F47-8EE8-CAD0C4A12FA8}"/>
</file>

<file path=customXml/itemProps2.xml><?xml version="1.0" encoding="utf-8"?>
<ds:datastoreItem xmlns:ds="http://schemas.openxmlformats.org/officeDocument/2006/customXml" ds:itemID="{23DF829C-7522-49DA-ABA9-4C2450227324}">
  <ds:schemaRefs>
    <ds:schemaRef ds:uri="5bfc1006-60fa-4458-b45e-a375c481069e"/>
    <ds:schemaRef ds:uri="e63cdf6e-e8cf-4958-aa36-db5be9417532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9B8EF21E-894F-4436-8533-7DBAFA4E6F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Rupa Kotak</dc:creator>
  <cp:revision>1</cp:revision>
  <dcterms:created xsi:type="dcterms:W3CDTF">2025-02-28T15:39:18Z</dcterms:created>
  <dcterms:modified xsi:type="dcterms:W3CDTF">2025-08-20T09:40:54Z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0x010100C53EF7666D88B742A829707A2A6D6726</vt:lpwstr>
  </property>
  <property fmtid="{D5CDD505-2E9C-101B-9397-08002B2CF9AE}" pid="3" name="MediaServiceImageTags">
    <vt:lpwstr/>
  </property>
</Properties>
</file>