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84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7B0D9-AC9F-0401-FD3A-0F31071748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29CCAD-EA44-4AF3-2462-A13C764EC3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F1C7F1-D911-81B7-6CA5-760C218A8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2C3A5-7FC0-4DE5-8BBF-D77D35317CA7}" type="datetimeFigureOut">
              <a:rPr lang="en-GB" smtClean="0"/>
              <a:t>25/03/2026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D9CB6-B9D3-E502-C18B-6C8B081FC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DB3819-7779-73DD-1967-72B51BC5A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FBAB7-BDC7-442A-8135-E6734E470B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2233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BF2B6-0DF0-C7B2-4668-74259F77C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71BC37-A73E-8A38-191F-94E6A7AF88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FA3924-4BF4-9F6C-6F26-9067F1446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2C3A5-7FC0-4DE5-8BBF-D77D35317CA7}" type="datetimeFigureOut">
              <a:rPr lang="en-GB" smtClean="0"/>
              <a:t>25/03/2026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CC4E06-3E8B-32AF-CA5A-D55723D85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E16C0F-280A-8494-01F9-F67746C3D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FBAB7-BDC7-442A-8135-E6734E470B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1194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5A81D0-5A05-4724-B869-171C71842E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B72935-2FCF-C00C-5869-9944DF2D9A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403840-06D0-2AAB-33AF-B630EFF78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2C3A5-7FC0-4DE5-8BBF-D77D35317CA7}" type="datetimeFigureOut">
              <a:rPr lang="en-GB" smtClean="0"/>
              <a:t>25/03/2026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A02E36-4FCF-46F2-0626-2C0920184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1C12E5-12CA-8639-0C22-CE6035CA6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FBAB7-BDC7-442A-8135-E6734E470B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5003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411E8-68A0-6ECB-E746-41D37824F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39F310-D25C-BD2A-8066-11B84BA875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C7E376-C3AA-A3BA-CFE0-F61EAA3A4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2C3A5-7FC0-4DE5-8BBF-D77D35317CA7}" type="datetimeFigureOut">
              <a:rPr lang="en-GB" smtClean="0"/>
              <a:t>25/03/2026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651ACB-D365-4C16-4CC9-F1C1FCA9E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5F6D81-5188-6A82-74A5-19CCA006B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FBAB7-BDC7-442A-8135-E6734E470B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1885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72A12-9AC2-0561-2209-B35091685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AA7D8-3EFF-52F0-60FD-7481D54F57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4AE40D-0930-B77B-42BC-FEB118A37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2C3A5-7FC0-4DE5-8BBF-D77D35317CA7}" type="datetimeFigureOut">
              <a:rPr lang="en-GB" smtClean="0"/>
              <a:t>25/03/2026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07A868-7A4E-5703-6DF5-AAE1160FD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B497D7-5AD2-9B2B-3BE3-6708833EF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FBAB7-BDC7-442A-8135-E6734E470B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710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F86D23-27F1-6D40-C644-A462B47FD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8D09CE-2413-9CB1-AE6B-D17DC4E99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F2734F-F599-921A-969C-E24DD6275C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B08262-86E2-3D22-833B-BBB573613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2C3A5-7FC0-4DE5-8BBF-D77D35317CA7}" type="datetimeFigureOut">
              <a:rPr lang="en-GB" smtClean="0"/>
              <a:t>25/03/2026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577646-1AEE-D36A-F48C-3F5CAD1B0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EF3F16-321B-57E4-29E8-AF31AEFE8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FBAB7-BDC7-442A-8135-E6734E470B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2167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5F929-B351-7245-20F0-C1CF04C96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D26599-66EE-472C-276C-0C99559CD0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6B610E-51CB-E206-2854-130AE33164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DF4B1B-8FC2-05F4-3B31-ECBE2B9C88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5F8998-F336-F564-F25C-BF279FFEB1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8B3A67-B4EC-B329-9D85-02153FC77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2C3A5-7FC0-4DE5-8BBF-D77D35317CA7}" type="datetimeFigureOut">
              <a:rPr lang="en-GB" smtClean="0"/>
              <a:t>25/03/2026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0E85CE-8C88-5C2A-55BC-CDCDC1E95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93567F-C99A-B248-BD97-8F0DA715F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FBAB7-BDC7-442A-8135-E6734E470B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7499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7C4AC-77FA-02E9-661E-9A835B278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6F890C-26C8-C3E0-BB9C-7B20D1DD6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2C3A5-7FC0-4DE5-8BBF-D77D35317CA7}" type="datetimeFigureOut">
              <a:rPr lang="en-GB" smtClean="0"/>
              <a:t>25/03/2026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FAFA9A-2491-5CF9-9058-17D510199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386191-EA45-91E0-62BC-D70F7BB74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FBAB7-BDC7-442A-8135-E6734E470B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3622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DB83DE0-CF6A-5F14-842E-94593D28D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2C3A5-7FC0-4DE5-8BBF-D77D35317CA7}" type="datetimeFigureOut">
              <a:rPr lang="en-GB" smtClean="0"/>
              <a:t>25/03/2026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528E44-03CE-ABAD-D34F-B06CAF615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2BA18B-4CB9-C19C-BCF1-A268ED95E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FBAB7-BDC7-442A-8135-E6734E470B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7638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FC859-BB8C-F91F-4BA1-F5D1FB1B2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2FB3A-5BF9-2B9C-F7F0-958285A6A8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AF428E-ED73-C407-FD53-AAC8F062A0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B7EEFE-6CA1-E096-7D78-1B716C9F5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2C3A5-7FC0-4DE5-8BBF-D77D35317CA7}" type="datetimeFigureOut">
              <a:rPr lang="en-GB" smtClean="0"/>
              <a:t>25/03/2026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EDADD9-7CBF-9F98-3482-2F9A41203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6F86BE-569A-4767-2641-0BCAE6251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FBAB7-BDC7-442A-8135-E6734E470B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2873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11C46-0D0F-4325-DA01-3AE226D48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F3D8DEB-C157-0AE1-E69C-C0122ECCE1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9E6972-C169-6138-694C-2FC8114B7F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05E3C-7170-2EC0-1619-D42C22FBB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2C3A5-7FC0-4DE5-8BBF-D77D35317CA7}" type="datetimeFigureOut">
              <a:rPr lang="en-GB" smtClean="0"/>
              <a:t>25/03/2026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24FCF5-CE36-6365-4A55-71741F796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93108F-AFCE-547E-E397-927793629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FBAB7-BDC7-442A-8135-E6734E470B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767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8685722-DFF0-6F3E-4E00-A89B6B8F5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4417B1-5D28-7978-36BA-9BB0BE2916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B4E92E-82A9-697D-5719-164B2E1BEC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12C3A5-7FC0-4DE5-8BBF-D77D35317CA7}" type="datetimeFigureOut">
              <a:rPr lang="en-GB" smtClean="0"/>
              <a:t>25/03/2026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DE6D17-6113-6942-7A01-F60A233E8F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0A9E2E-A892-CA5B-6FFF-16C579C2F7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E7FBAB7-BDC7-442A-8135-E6734E470B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7226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952D8-83E1-2FFE-4C71-73CBAF62769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AC618E-21D4-403B-DA71-D9B86505A1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7AD694-4D01-460B-BFA2-2B9A0D2659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989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3EF7666D88B742A829707A2A6D6726" ma:contentTypeVersion="25" ma:contentTypeDescription="Create a new document." ma:contentTypeScope="" ma:versionID="2047fb4b56f872f76bde2d0e0ebdbdc0">
  <xsd:schema xmlns:xsd="http://www.w3.org/2001/XMLSchema" xmlns:xs="http://www.w3.org/2001/XMLSchema" xmlns:p="http://schemas.microsoft.com/office/2006/metadata/properties" xmlns:ns1="http://schemas.microsoft.com/sharepoint/v3" xmlns:ns2="e63cdf6e-e8cf-4958-aa36-db5be9417532" xmlns:ns3="5bfc1006-60fa-4458-b45e-a375c481069e" targetNamespace="http://schemas.microsoft.com/office/2006/metadata/properties" ma:root="true" ma:fieldsID="aaa82687ce1ec27629f9134321c68495" ns1:_="" ns2:_="" ns3:_="">
    <xsd:import namespace="http://schemas.microsoft.com/sharepoint/v3"/>
    <xsd:import namespace="e63cdf6e-e8cf-4958-aa36-db5be9417532"/>
    <xsd:import namespace="5bfc1006-60fa-4458-b45e-a375c48106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_Flow_SignoffStatus" minOccurs="0"/>
                <xsd:element ref="ns1:_ip_UnifiedCompliancePolicyProperties" minOccurs="0"/>
                <xsd:element ref="ns1:_ip_UnifiedCompliancePolicyUIAc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3cdf6e-e8cf-4958-aa36-db5be941753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1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Last Shared By Time" ma:description="" ma:internalName="LastSharedByTime" ma:readOnly="true">
      <xsd:simpleType>
        <xsd:restriction base="dms:DateTime"/>
      </xsd:simpleType>
    </xsd:element>
    <xsd:element name="TaxCatchAll" ma:index="29" nillable="true" ma:displayName="Taxonomy Catch All Column" ma:hidden="true" ma:list="{1fcf5e71-7411-4bea-bcf6-a4b7ad76e8f2}" ma:internalName="TaxCatchAll" ma:showField="CatchAllData" ma:web="e63cdf6e-e8cf-4958-aa36-db5be941753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fc1006-60fa-4458-b45e-a375c481069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6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7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8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_Flow_SignoffStatus" ma:index="21" nillable="true" ma:displayName="Sign-off status" ma:internalName="Sign_x002d_off_x0020_status">
      <xsd:simpleType>
        <xsd:restriction base="dms:Text"/>
      </xsd:simpleType>
    </xsd:element>
    <xsd:element name="MediaServiceAutoKeyPoints" ma:index="2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6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8" nillable="true" ma:taxonomy="true" ma:internalName="lcf76f155ced4ddcb4097134ff3c332f" ma:taxonomyFieldName="MediaServiceImageTags" ma:displayName="Image Tags" ma:readOnly="false" ma:fieldId="{5cf76f15-5ced-4ddc-b409-7134ff3c332f}" ma:taxonomyMulti="true" ma:sspId="155cccd8-958d-46cd-bfef-eb652fc1fc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3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Flow_SignoffStatus xmlns="5bfc1006-60fa-4458-b45e-a375c481069e" xsi:nil="true"/>
    <lcf76f155ced4ddcb4097134ff3c332f xmlns="5bfc1006-60fa-4458-b45e-a375c481069e">
      <Terms xmlns="http://schemas.microsoft.com/office/infopath/2007/PartnerControls"/>
    </lcf76f155ced4ddcb4097134ff3c332f>
    <_ip_UnifiedCompliancePolicyProperties xmlns="http://schemas.microsoft.com/sharepoint/v3" xsi:nil="true"/>
    <TaxCatchAll xmlns="e63cdf6e-e8cf-4958-aa36-db5be9417532" xsi:nil="true"/>
  </documentManagement>
</p:properties>
</file>

<file path=customXml/itemProps1.xml><?xml version="1.0" encoding="utf-8"?>
<ds:datastoreItem xmlns:ds="http://schemas.openxmlformats.org/officeDocument/2006/customXml" ds:itemID="{422ADA5F-6E4B-423D-B0E3-D9B3BC329173}"/>
</file>

<file path=customXml/itemProps2.xml><?xml version="1.0" encoding="utf-8"?>
<ds:datastoreItem xmlns:ds="http://schemas.openxmlformats.org/officeDocument/2006/customXml" ds:itemID="{2624DFDF-2E27-497D-84BA-3E3DE9E63A5E}"/>
</file>

<file path=customXml/itemProps3.xml><?xml version="1.0" encoding="utf-8"?>
<ds:datastoreItem xmlns:ds="http://schemas.openxmlformats.org/officeDocument/2006/customXml" ds:itemID="{45570D05-5910-4260-AB41-DF59886A8E76}"/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Rupa Kotak</dc:creator>
  <cp:lastModifiedBy>Rupa Kotak</cp:lastModifiedBy>
  <cp:revision>2</cp:revision>
  <dcterms:created xsi:type="dcterms:W3CDTF">2026-03-06T13:12:26Z</dcterms:created>
  <dcterms:modified xsi:type="dcterms:W3CDTF">2026-03-25T18:37:21Z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0x010100C53EF7666D88B742A829707A2A6D6726</vt:lpwstr>
  </property>
</Properties>
</file>