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7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75A"/>
    <a:srgbClr val="165978"/>
    <a:srgbClr val="5E1158"/>
    <a:srgbClr val="CED529"/>
    <a:srgbClr val="70CBCB"/>
    <a:srgbClr val="D2363F"/>
    <a:srgbClr val="DA4F2F"/>
    <a:srgbClr val="008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33CA9-EDF3-48D0-ADD5-062F2B5C6CA3}" v="5" dt="2024-05-09T15:48:04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5"/>
    <p:restoredTop sz="94626"/>
  </p:normalViewPr>
  <p:slideViewPr>
    <p:cSldViewPr>
      <p:cViewPr varScale="1">
        <p:scale>
          <a:sx n="103" d="100"/>
          <a:sy n="103" d="100"/>
        </p:scale>
        <p:origin x="965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3416-D3C0-2047-BD3A-3A45DB8BBF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EC9E-E0D8-9F4E-8450-8C9147A9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0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53E9-A44E-6350-CA19-2BDB2503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D688-895B-F162-A124-751D08D6B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19050-4AD9-4F8E-5BDE-77A338E6D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6"/>
            <a:ext cx="9144000" cy="51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_ip_UnifiedCompliancePolicyProperties xmlns="http://schemas.microsoft.com/sharepoint/v3" xsi:nil="true"/>
    <lcf76f155ced4ddcb4097134ff3c332f xmlns="5bfc1006-60fa-4458-b45e-a375c481069e">
      <Terms xmlns="http://schemas.microsoft.com/office/infopath/2007/PartnerControls"/>
    </lcf76f155ced4ddcb4097134ff3c332f>
    <TaxCatchAll xmlns="e63cdf6e-e8cf-4958-aa36-db5be941753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4" ma:contentTypeDescription="Create a new document." ma:contentTypeScope="" ma:versionID="8fb90e1794e180edb6816cafa13758d8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f1d47e2b114c0fa023097ab8f13b4009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D311D5-5618-4780-A455-4C05F5E257DB}">
  <ds:schemaRefs>
    <ds:schemaRef ds:uri="5bfc1006-60fa-4458-b45e-a375c481069e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63cdf6e-e8cf-4958-aa36-db5be9417532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D9F9CE2-F92E-489F-9142-5BAA7237B9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4E9391-20B9-4F52-A42E-CAD86E859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3cdf6e-e8cf-4958-aa36-db5be9417532"/>
    <ds:schemaRef ds:uri="5bfc1006-60fa-4458-b45e-a375c4810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Weedon</dc:creator>
  <cp:lastModifiedBy>Samantha Connor</cp:lastModifiedBy>
  <cp:revision>255</cp:revision>
  <dcterms:created xsi:type="dcterms:W3CDTF">2015-06-12T09:45:00Z</dcterms:created>
  <dcterms:modified xsi:type="dcterms:W3CDTF">2024-11-05T12:13:19Z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AuthorIds_UIVersion_1">
    <vt:lpwstr>352</vt:lpwstr>
  </property>
  <property fmtid="{D5CDD505-2E9C-101B-9397-08002B2CF9AE}" pid="4" name="MediaServiceImageTags">
    <vt:lpwstr/>
  </property>
</Properties>
</file>