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5d615efb-509b-49e0-9a40-3d8325b99017" providerId="ADAL" clId="{6E419636-C098-4E9F-9A00-12BE76EE303E}"/>
    <pc:docChg chg="custSel modSld">
      <pc:chgData name="Rupa Kotak" userId="5d615efb-509b-49e0-9a40-3d8325b99017" providerId="ADAL" clId="{6E419636-C098-4E9F-9A00-12BE76EE303E}" dt="2025-04-03T15:21:25.625" v="1" actId="22"/>
      <pc:docMkLst>
        <pc:docMk/>
      </pc:docMkLst>
      <pc:sldChg chg="addSp delSp mod">
        <pc:chgData name="Rupa Kotak" userId="5d615efb-509b-49e0-9a40-3d8325b99017" providerId="ADAL" clId="{6E419636-C098-4E9F-9A00-12BE76EE303E}" dt="2025-04-03T15:21:25.625" v="1" actId="22"/>
        <pc:sldMkLst>
          <pc:docMk/>
          <pc:sldMk cId="59417191" sldId="267"/>
        </pc:sldMkLst>
        <pc:picChg chg="del">
          <ac:chgData name="Rupa Kotak" userId="5d615efb-509b-49e0-9a40-3d8325b99017" providerId="ADAL" clId="{6E419636-C098-4E9F-9A00-12BE76EE303E}" dt="2025-04-03T15:21:25.090" v="0" actId="478"/>
          <ac:picMkLst>
            <pc:docMk/>
            <pc:sldMk cId="59417191" sldId="267"/>
            <ac:picMk id="5" creationId="{86417A07-D22F-CFC4-33B1-46F69438CA47}"/>
          </ac:picMkLst>
        </pc:picChg>
        <pc:picChg chg="add">
          <ac:chgData name="Rupa Kotak" userId="5d615efb-509b-49e0-9a40-3d8325b99017" providerId="ADAL" clId="{6E419636-C098-4E9F-9A00-12BE76EE303E}" dt="2025-04-03T15:21:25.625" v="1" actId="22"/>
          <ac:picMkLst>
            <pc:docMk/>
            <pc:sldMk cId="59417191" sldId="267"/>
            <ac:picMk id="6" creationId="{80B11AE6-19E1-CA19-C63B-03A5A3FF20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46B6-47E3-F4AE-25DC-2117780A1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34CE6-4B40-629D-96C3-94559F35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66AF-EE90-2715-83EC-F45569B4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12DA-3100-579E-FC34-2A9FAD76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E96BE-B860-342F-84E1-D69DA9E8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20C4-0CE8-DC4F-B241-2A796BD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76416-DCFD-AEAD-6277-719FCCCE9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BB3D-BE56-9441-39C6-3C083854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CAAE-063C-F3A7-A9EF-169AF776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C717-CB71-5276-BBB3-771D82A2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3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B2CD6-D0A2-0CA0-BB59-6BD21CCE4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E5D8-02E2-FCDC-7771-F564EEE7F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599E-AB8B-5AC1-A2AD-6C83C815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8CC3-97C1-E93A-1DA8-B08DBDA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EBA72-4F48-CA31-F64D-39BBD5B7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DD0F-8657-06CB-8073-BFD7B9C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ECA8-A3BB-CAB6-4740-89B7C893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B5397-E1EE-1A7F-A475-081D7750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61A8D-8C75-5D54-3651-53E0E8BE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AE98-1012-4B03-5B18-01E365EF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0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A417-E334-79AE-F902-E9090894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75582-80A1-6B60-0ED9-3F5D94D6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EFFE-8C01-7FBC-2F90-C6BA9FDA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1FD0A-CE02-48D8-1EE3-220BF65F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FB5F-477F-C02C-960F-393BFDD0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0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3299-CDE6-3B07-4C47-2A015CF2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F14F-BDB1-0F59-7129-235C41E85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57411-DC7F-3272-5576-169F62983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BFE38-6E94-33AD-78FF-612588A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C7B78-62BE-1B32-14CD-E666FC6D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D5A2F-582B-961D-D949-FE54D158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09A1-12E8-D2B5-AD0B-7F511849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3D908-FCB5-94CB-845C-113551E9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A10DE-F9A9-DEA3-B0BA-BFD708E6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1A782-7097-6E7B-CB9F-05B0A8184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5A455-9316-A823-0A09-7C5CF400B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D9B79-145F-6F2C-2B73-5251DAD4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1A772-3D61-1111-E718-D0E53ADF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21E5F-3EF7-5F93-F713-21126004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115C-C093-0411-AAD5-3DAB42DA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3BF2A-2EC5-A555-4780-32680E64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1632-6C0E-5142-F425-35A820FE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34255-0F88-05B8-03E1-B083E524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780A8-8B9F-2ACD-06A6-D35CA583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706DD-E106-C07A-5A13-E6A84B6B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5012-45AA-A179-F1CD-D1BEF844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1EC7-7C2E-A674-0557-F810CB3B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FA8F-C199-36F3-CAC6-A9E62A6D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D2143-78A7-3C01-FA98-CC9DB0A0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C527F-BD72-DC8A-E552-8C5EDCE1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4023F-8EFD-AF62-431F-1DC98753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2601C-B9F6-E378-E9D6-32091AC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ABD9-3142-0FC4-FAA4-33B4F308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FDDC-F988-66B8-FED9-9417A013F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F6256-2A51-5EDD-6252-BC6DD452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51AD-AF39-5B91-3EF7-CAA5EB76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DB2C8-1FAA-3240-2748-7E76A413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5966C-CCA6-19D9-D3C2-E007BF5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0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30A7C-D9D8-0398-3E31-6D1944B6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4B11-716F-6680-5224-8CCB0757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A99E-8FB1-83A6-0D5D-DFEFEE404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2F49D-9DBC-43DE-84DE-BC830721D90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B863-410B-176C-4E03-1E8246103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4126A-A989-7375-35F9-D262B1FC1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A448E-8EFE-444B-83EF-5021D42E5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53E9-A44E-6350-CA19-2BDB2503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D688-895B-F162-A124-751D08D6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0C9A1-61A6-7E42-5658-3F982327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8"/>
            <a:ext cx="12192000" cy="68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5" ma:contentTypeDescription="Create a new document." ma:contentTypeScope="" ma:versionID="2891dec20fd37f837d1d0c5c0343c637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37a072a0986fbab060ade19c7b72e7c4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056D0C62-E499-4AC0-94C8-F223FDE8EB63}"/>
</file>

<file path=customXml/itemProps2.xml><?xml version="1.0" encoding="utf-8"?>
<ds:datastoreItem xmlns:ds="http://schemas.openxmlformats.org/officeDocument/2006/customXml" ds:itemID="{C0AA53E5-F900-4E14-B833-8D5CD3C65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993AE-60E1-43D9-8BBF-B4AC4037CA3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fc1006-60fa-4458-b45e-a375c481069e"/>
    <ds:schemaRef ds:uri="e63cdf6e-e8cf-4958-aa36-db5be94175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lastModifiedBy>Rupa Kotak</cp:lastModifiedBy>
  <cp:revision>3</cp:revision>
  <dcterms:created xsi:type="dcterms:W3CDTF">2025-02-28T15:37:50Z</dcterms:created>
  <dcterms:modified xsi:type="dcterms:W3CDTF">2025-07-08T15:39:09Z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