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07E58-9F98-14E4-073C-2D92E0F58B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8362-4F9A-1312-F03F-8AF7B661D6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0BDC5-6967-6483-F4A5-E94F43E14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B8B0-6707-4799-81C5-E69C002435A0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AEE45-7B07-8A27-DF26-BCBABB8B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10B29-9747-C421-C0CC-1719D7600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51AD3-9B53-4DAA-BEA0-DB8F8D876B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323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D6122-8664-ED3F-1DAA-D941D2B54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3D9FDE-7D8B-7BF4-4DF3-F396619183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91195-5BEC-F9FE-F589-9BE38E337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B8B0-6707-4799-81C5-E69C002435A0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1FE6F1-6366-CB3D-9A0B-C8EDC517B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B6E2C-F7DC-9B8B-42AC-48D28BC49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51AD3-9B53-4DAA-BEA0-DB8F8D876B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265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2334DC-784E-58B0-FD10-E498C0E654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3ED2C-B3F8-845D-3508-077F2BE02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99E18-DD91-96DC-F577-2603CA5AC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B8B0-6707-4799-81C5-E69C002435A0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95A525-BF1B-B11B-9609-137DF8CD5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845382-F2EF-8D73-73AD-D34662963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51AD3-9B53-4DAA-BEA0-DB8F8D876B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23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E2FC3-81A5-BA38-E7A4-604982929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CEC3E-3891-09F4-B744-6E702B770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83E3F-630D-AD04-70B1-28B1EF600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B8B0-6707-4799-81C5-E69C002435A0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AEB00-697D-10EC-2B3B-AE76E9BFC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75E59-E2A8-22D8-A32E-7B4C9CAD6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51AD3-9B53-4DAA-BEA0-DB8F8D876B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004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F2E1E-3D34-83DF-040B-67E763EE8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FC508-1B03-B6C6-B4EC-DC121CB2D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A36FA-646B-AA5D-C312-1146D2D02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B8B0-6707-4799-81C5-E69C002435A0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8F1D3-5458-1450-7EF2-10869C827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F4E6C6-7F62-4388-C43E-20CFFB636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51AD3-9B53-4DAA-BEA0-DB8F8D876B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650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89CEB-D818-CADC-C9B1-B521EF0C5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AB048-3949-7582-81E9-643C79A4CF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BE0BA7-7436-27C0-5889-B77A2F493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8D5339-F4F0-8A47-123D-716C64F7F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B8B0-6707-4799-81C5-E69C002435A0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39147B-EC42-3777-FA68-3685C66D2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25F84-6534-9465-0346-273E7EDF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51AD3-9B53-4DAA-BEA0-DB8F8D876B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744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EB5F9-653D-C388-C1D0-CBAA04724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B8BDA-AE9C-2FBB-F04F-FEEEAD199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6B83BE-812D-CB34-5BDA-4D498C17A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95E964-D720-8182-9DBA-7B1F60261A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8B8A3F-D257-EECF-3D1F-01E8D80656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0FCF12-76A2-D263-2E54-A48113334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B8B0-6707-4799-81C5-E69C002435A0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100298-F191-C2B9-947C-A3C5720B6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AA173B-DD15-6050-3AF4-69A880DFB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51AD3-9B53-4DAA-BEA0-DB8F8D876B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366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9F1A2-021B-868E-F793-385649FA4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3CD73-A748-2D1D-03D3-ADB556480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B8B0-6707-4799-81C5-E69C002435A0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91500B-6A89-7ABD-5B9C-DFA67B653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F3DF8C-5FB1-BD1F-E35C-27AEE9A72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51AD3-9B53-4DAA-BEA0-DB8F8D876B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906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7427FC-3968-30DA-A191-C6EFF818D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B8B0-6707-4799-81C5-E69C002435A0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BE5D86-D132-9AC2-27C8-26EB14A12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2E8CCA-2A28-C008-C075-20E163D9C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51AD3-9B53-4DAA-BEA0-DB8F8D876B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831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4CC1A-7640-ECBD-8DEA-7B79E57D8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B37A2-81FB-60EB-3E20-B6AB3AC89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D2DDAB-A45B-87BB-AEB7-432090C7C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B7F3C8-302B-9EC3-CE23-5A5465E0C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B8B0-6707-4799-81C5-E69C002435A0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975535-8C7F-F70A-2801-3FF77E10D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C9C47-E671-FF2A-39E5-933AE4BBC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51AD3-9B53-4DAA-BEA0-DB8F8D876B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770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7F258-DE08-49F5-123B-C6409508E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E5DDEF-F878-A985-1C06-CF396294E3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E329AF-9A82-B371-6117-4F695A55F0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E19A23-2E58-2F3F-284D-61AF03D52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5B8B0-6707-4799-81C5-E69C002435A0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315A4F-D1A1-39E3-A509-DAA3FA574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B7DC7E-9E50-C92E-A350-D57F7E6C3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51AD3-9B53-4DAA-BEA0-DB8F8D876B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931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AD35E6-A144-0A1D-4F28-CADA93A22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69848F-F606-0061-C41E-836ED0224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31A00A-E60A-4D29-5757-8F3E8E7036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55B8B0-6707-4799-81C5-E69C002435A0}" type="datetimeFigureOut">
              <a:rPr lang="en-GB" smtClean="0"/>
              <a:t>25/03/2026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EA9530-BD73-699A-66BC-AEFBA21793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2F0B1-B9E6-0420-09A1-35A9BE5402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E51AD3-9B53-4DAA-BEA0-DB8F8D876B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82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2E4A3-678A-6254-444B-908EC25C7E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DDE2BD-DB36-4740-7A09-51E80FBF07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A21D54-A8AA-FAF2-7665-805D91E88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3" y="0"/>
            <a:ext cx="12184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070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3EF7666D88B742A829707A2A6D6726" ma:contentTypeVersion="25" ma:contentTypeDescription="Create a new document." ma:contentTypeScope="" ma:versionID="2047fb4b56f872f76bde2d0e0ebdbdc0">
  <xsd:schema xmlns:xsd="http://www.w3.org/2001/XMLSchema" xmlns:xs="http://www.w3.org/2001/XMLSchema" xmlns:p="http://schemas.microsoft.com/office/2006/metadata/properties" xmlns:ns1="http://schemas.microsoft.com/sharepoint/v3" xmlns:ns2="e63cdf6e-e8cf-4958-aa36-db5be9417532" xmlns:ns3="5bfc1006-60fa-4458-b45e-a375c481069e" targetNamespace="http://schemas.microsoft.com/office/2006/metadata/properties" ma:root="true" ma:fieldsID="aaa82687ce1ec27629f9134321c68495" ns1:_="" ns2:_="" ns3:_="">
    <xsd:import namespace="http://schemas.microsoft.com/sharepoint/v3"/>
    <xsd:import namespace="e63cdf6e-e8cf-4958-aa36-db5be9417532"/>
    <xsd:import namespace="5bfc1006-60fa-4458-b45e-a375c48106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_Flow_SignoffStatus" minOccurs="0"/>
                <xsd:element ref="ns1:_ip_UnifiedCompliancePolicyProperties" minOccurs="0"/>
                <xsd:element ref="ns1:_ip_UnifiedCompliancePolicyUIAc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3cdf6e-e8cf-4958-aa36-db5be941753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9" nillable="true" ma:displayName="Taxonomy Catch All Column" ma:hidden="true" ma:list="{1fcf5e71-7411-4bea-bcf6-a4b7ad76e8f2}" ma:internalName="TaxCatchAll" ma:showField="CatchAllData" ma:web="e63cdf6e-e8cf-4958-aa36-db5be94175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c1006-60fa-4458-b45e-a375c48106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ServiceAutoKeyPoints" ma:index="2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155cccd8-958d-46cd-bfef-eb652fc1f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Flow_SignoffStatus xmlns="5bfc1006-60fa-4458-b45e-a375c481069e" xsi:nil="true"/>
    <lcf76f155ced4ddcb4097134ff3c332f xmlns="5bfc1006-60fa-4458-b45e-a375c481069e">
      <Terms xmlns="http://schemas.microsoft.com/office/infopath/2007/PartnerControls"/>
    </lcf76f155ced4ddcb4097134ff3c332f>
    <_ip_UnifiedCompliancePolicyProperties xmlns="http://schemas.microsoft.com/sharepoint/v3" xsi:nil="true"/>
    <TaxCatchAll xmlns="e63cdf6e-e8cf-4958-aa36-db5be9417532" xsi:nil="true"/>
  </documentManagement>
</p:properties>
</file>

<file path=customXml/itemProps1.xml><?xml version="1.0" encoding="utf-8"?>
<ds:datastoreItem xmlns:ds="http://schemas.openxmlformats.org/officeDocument/2006/customXml" ds:itemID="{4D739A73-BE07-4F4C-9802-DCB538DF7DB3}"/>
</file>

<file path=customXml/itemProps2.xml><?xml version="1.0" encoding="utf-8"?>
<ds:datastoreItem xmlns:ds="http://schemas.openxmlformats.org/officeDocument/2006/customXml" ds:itemID="{742F1A35-EB01-4D26-A2A2-1AF99EC49775}"/>
</file>

<file path=customXml/itemProps3.xml><?xml version="1.0" encoding="utf-8"?>
<ds:datastoreItem xmlns:ds="http://schemas.openxmlformats.org/officeDocument/2006/customXml" ds:itemID="{8483DF10-CEA9-43C2-882C-F503476D9B43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Rupa Kotak</dc:creator>
  <cp:lastModifiedBy>Rupa Kotak</cp:lastModifiedBy>
  <cp:revision>2</cp:revision>
  <dcterms:created xsi:type="dcterms:W3CDTF">2026-03-06T12:00:56Z</dcterms:created>
  <dcterms:modified xsi:type="dcterms:W3CDTF">2026-03-25T18:35:03Z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0x010100C53EF7666D88B742A829707A2A6D6726</vt:lpwstr>
  </property>
</Properties>
</file>