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BA"/>
    <a:srgbClr val="28275A"/>
    <a:srgbClr val="165978"/>
    <a:srgbClr val="5E1158"/>
    <a:srgbClr val="CED529"/>
    <a:srgbClr val="70CBCB"/>
    <a:srgbClr val="D2363F"/>
    <a:srgbClr val="DA4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8E9B81-2C30-4F0E-5262-2D9E8206889C}" v="2" dt="2024-05-09T16:05:55.376"/>
    <p1510:client id="{D68F171D-C3C7-42B5-ABC2-B7988A7890AE}" v="4" dt="2024-05-09T16:13:16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95"/>
    <p:restoredTop sz="93066" autoAdjust="0"/>
  </p:normalViewPr>
  <p:slideViewPr>
    <p:cSldViewPr>
      <p:cViewPr varScale="1">
        <p:scale>
          <a:sx n="101" d="100"/>
          <a:sy n="101" d="100"/>
        </p:scale>
        <p:origin x="1013" y="77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F3416-D3C0-2047-BD3A-3A45DB8BBFAF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7EC9E-E0D8-9F4E-8450-8C9147A9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73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5233-D264-4112-BC8D-A3B2BB5F642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B3A5-B94D-4A5C-BF46-5504365F5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63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5233-D264-4112-BC8D-A3B2BB5F642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B3A5-B94D-4A5C-BF46-5504365F5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25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5233-D264-4112-BC8D-A3B2BB5F642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B3A5-B94D-4A5C-BF46-5504365F5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22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5233-D264-4112-BC8D-A3B2BB5F642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B3A5-B94D-4A5C-BF46-5504365F5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87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5233-D264-4112-BC8D-A3B2BB5F642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B3A5-B94D-4A5C-BF46-5504365F5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95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5233-D264-4112-BC8D-A3B2BB5F642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B3A5-B94D-4A5C-BF46-5504365F5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03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5233-D264-4112-BC8D-A3B2BB5F642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B3A5-B94D-4A5C-BF46-5504365F5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82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5233-D264-4112-BC8D-A3B2BB5F642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B3A5-B94D-4A5C-BF46-5504365F5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721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5233-D264-4112-BC8D-A3B2BB5F642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B3A5-B94D-4A5C-BF46-5504365F5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19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5233-D264-4112-BC8D-A3B2BB5F642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B3A5-B94D-4A5C-BF46-5504365F5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30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5233-D264-4112-BC8D-A3B2BB5F642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B3A5-B94D-4A5C-BF46-5504365F5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10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55233-D264-4112-BC8D-A3B2BB5F642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DB3A5-B94D-4A5C-BF46-5504365F57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69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0A70B-2123-D0DB-75BA-7670B3548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29EBF-C183-3B83-43F6-D9FFB5097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F65971-792E-9BB6-FBE2-B3FD1A12B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86"/>
            <a:ext cx="9144000" cy="513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52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5bfc1006-60fa-4458-b45e-a375c481069e" xsi:nil="true"/>
    <_ip_UnifiedCompliancePolicyProperties xmlns="http://schemas.microsoft.com/sharepoint/v3" xsi:nil="true"/>
    <lcf76f155ced4ddcb4097134ff3c332f xmlns="5bfc1006-60fa-4458-b45e-a375c481069e">
      <Terms xmlns="http://schemas.microsoft.com/office/infopath/2007/PartnerControls"/>
    </lcf76f155ced4ddcb4097134ff3c332f>
    <TaxCatchAll xmlns="e63cdf6e-e8cf-4958-aa36-db5be941753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3EF7666D88B742A829707A2A6D6726" ma:contentTypeVersion="24" ma:contentTypeDescription="Create a new document." ma:contentTypeScope="" ma:versionID="8fb90e1794e180edb6816cafa13758d8">
  <xsd:schema xmlns:xsd="http://www.w3.org/2001/XMLSchema" xmlns:xs="http://www.w3.org/2001/XMLSchema" xmlns:p="http://schemas.microsoft.com/office/2006/metadata/properties" xmlns:ns1="http://schemas.microsoft.com/sharepoint/v3" xmlns:ns2="e63cdf6e-e8cf-4958-aa36-db5be9417532" xmlns:ns3="5bfc1006-60fa-4458-b45e-a375c481069e" targetNamespace="http://schemas.microsoft.com/office/2006/metadata/properties" ma:root="true" ma:fieldsID="f1d47e2b114c0fa023097ab8f13b4009" ns1:_="" ns2:_="" ns3:_="">
    <xsd:import namespace="http://schemas.microsoft.com/sharepoint/v3"/>
    <xsd:import namespace="e63cdf6e-e8cf-4958-aa36-db5be9417532"/>
    <xsd:import namespace="5bfc1006-60fa-4458-b45e-a375c48106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_Flow_SignoffStatus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3cdf6e-e8cf-4958-aa36-db5be94175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9" nillable="true" ma:displayName="Taxonomy Catch All Column" ma:hidden="true" ma:list="{1fcf5e71-7411-4bea-bcf6-a4b7ad76e8f2}" ma:internalName="TaxCatchAll" ma:showField="CatchAllData" ma:web="e63cdf6e-e8cf-4958-aa36-db5be94175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c1006-60fa-4458-b45e-a375c48106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8" nillable="true" ma:taxonomy="true" ma:internalName="lcf76f155ced4ddcb4097134ff3c332f" ma:taxonomyFieldName="MediaServiceImageTags" ma:displayName="Image Tags" ma:readOnly="false" ma:fieldId="{5cf76f15-5ced-4ddc-b409-7134ff3c332f}" ma:taxonomyMulti="true" ma:sspId="155cccd8-958d-46cd-bfef-eb652fc1fc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D311D5-5618-4780-A455-4C05F5E257DB}">
  <ds:schemaRefs>
    <ds:schemaRef ds:uri="http://schemas.microsoft.com/office/2006/documentManagement/types"/>
    <ds:schemaRef ds:uri="http://purl.org/dc/elements/1.1/"/>
    <ds:schemaRef ds:uri="http://schemas.microsoft.com/sharepoint/v3"/>
    <ds:schemaRef ds:uri="e63cdf6e-e8cf-4958-aa36-db5be9417532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bfc1006-60fa-4458-b45e-a375c481069e"/>
  </ds:schemaRefs>
</ds:datastoreItem>
</file>

<file path=customXml/itemProps2.xml><?xml version="1.0" encoding="utf-8"?>
<ds:datastoreItem xmlns:ds="http://schemas.openxmlformats.org/officeDocument/2006/customXml" ds:itemID="{4D9F9CE2-F92E-489F-9142-5BAA7237B9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F0A0D3-C59A-403D-9AC7-62417DEE2A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63cdf6e-e8cf-4958-aa36-db5be9417532"/>
    <ds:schemaRef ds:uri="5bfc1006-60fa-4458-b45e-a375c48106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2287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Rowena Weedon</dc:creator>
  <cp:lastModifiedBy>Samantha Connor</cp:lastModifiedBy>
  <cp:revision>249</cp:revision>
  <dcterms:created xsi:type="dcterms:W3CDTF">2015-06-12T09:45:00Z</dcterms:created>
  <dcterms:modified xsi:type="dcterms:W3CDTF">2024-11-05T12:17:30Z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0x010100C53EF7666D88B742A829707A2A6D6726</vt:lpwstr>
  </property>
  <property fmtid="{D5CDD505-2E9C-101B-9397-08002B2CF9AE}" pid="3" name="AuthorIds_UIVersion_1">
    <vt:lpwstr>352</vt:lpwstr>
  </property>
  <property fmtid="{D5CDD505-2E9C-101B-9397-08002B2CF9AE}" pid="4" name="MediaServiceImageTags">
    <vt:lpwstr/>
  </property>
</Properties>
</file>