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31DD6-7E1D-4A10-8E27-E47F2D210A9D}" v="1" dt="2025-04-03T15:01:46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a Kotak" userId="5d615efb-509b-49e0-9a40-3d8325b99017" providerId="ADAL" clId="{24331DD6-7E1D-4A10-8E27-E47F2D210A9D}"/>
    <pc:docChg chg="addSld delSld modSld">
      <pc:chgData name="Rupa Kotak" userId="5d615efb-509b-49e0-9a40-3d8325b99017" providerId="ADAL" clId="{24331DD6-7E1D-4A10-8E27-E47F2D210A9D}" dt="2025-04-03T15:01:47.915" v="1" actId="47"/>
      <pc:docMkLst>
        <pc:docMk/>
      </pc:docMkLst>
      <pc:sldChg chg="del">
        <pc:chgData name="Rupa Kotak" userId="5d615efb-509b-49e0-9a40-3d8325b99017" providerId="ADAL" clId="{24331DD6-7E1D-4A10-8E27-E47F2D210A9D}" dt="2025-04-03T15:01:47.915" v="1" actId="47"/>
        <pc:sldMkLst>
          <pc:docMk/>
          <pc:sldMk cId="1114526528" sldId="266"/>
        </pc:sldMkLst>
      </pc:sldChg>
      <pc:sldChg chg="add">
        <pc:chgData name="Rupa Kotak" userId="5d615efb-509b-49e0-9a40-3d8325b99017" providerId="ADAL" clId="{24331DD6-7E1D-4A10-8E27-E47F2D210A9D}" dt="2025-04-03T15:01:46.365" v="0"/>
        <pc:sldMkLst>
          <pc:docMk/>
          <pc:sldMk cId="1710754136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EEFF-CC34-0511-088B-4180B6CAB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5D360-F41D-7DCF-AE71-F5F99D3A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5C3B3-97D8-30D5-E90A-05049EF9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5A769-2141-2BE2-5AB6-26C448E5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002B6-3679-FC49-B070-51C48315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9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BC1F-191D-1142-6038-EFB0318F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0A1E5-F103-FD3E-5514-79894FFCC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E9C3-C494-316D-3ED1-606760F7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46C5A-0ACA-0020-D6E8-75E00F3A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0DB38-D7E8-0855-FCB3-9153FC55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26EBD-FD5A-D587-BDC7-6BF288DEA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6918-E59C-723C-B84E-1D366926B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C4864-7542-F625-A56D-484C913E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1585-A7B1-565D-5BAE-1FCD2672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42C1-66F9-9109-71E9-2E605896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9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5921-F8C3-EA4B-788D-68BB7A56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2A76-3963-EB71-2734-B78010D8D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6ABDC-CD34-A249-86C7-B6C1F5B4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FD2E2-721D-492D-E15C-3547C954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241E4-CA9C-FA01-CCB6-4D17F8F2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9C67-CD74-A20B-87A6-45040E07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C8BDC-05CF-44E9-1A0F-D5275CFD7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A2C37-994D-35C8-BDDA-9BB61718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3384B-0C82-AC63-7BC8-A7885156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29AA-1BCC-0EB3-C5DC-DF3BCC60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1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C81E-A420-9A44-28E0-A43EE225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4CBCA-738F-3095-C035-F830E80DD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42EA9-A4D6-9754-2DAE-438F8935A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46B90-1E86-F0CE-956F-C4D6E9A3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54C74-555A-A2C1-36CF-9C0F00D2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CA8DF-8613-135F-EFB6-0F762CF3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2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2F8-3118-5256-93B4-C092C248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393C-AF2B-E99A-5A43-4DD0A229B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8C68A-9BA4-538A-35FF-2042704B5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97DF9-0BF2-DC08-B308-633DDE730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C4560-23CA-9038-7CE2-2A999524B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2EBB7-7E32-DEF5-5061-B6B126C8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31D11-6A12-5723-909A-79163778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BE218-2E2F-91E4-1C67-ED472347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0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A41B-8437-3190-DFE3-6FF05BA8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506F5-4C36-D9EF-4DC0-FFF9EE44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D066C-D704-F5AC-D37C-C7D5367A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D7D51-30F3-797B-56E2-5134767C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BD2A3-F2DE-FB52-21A0-BAE3A3AC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B016D-78D9-8BE2-E969-4664EDEC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77541-D138-1D90-B80B-4585533D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A9BE-02C0-2985-C27C-E1C3B804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E743-BCAE-8C5A-F4C6-9FAE53D2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ED865-5DD7-97C7-1CF2-7AA697F44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095EE-C2A5-B9E5-0195-887B22B7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A0349-9F04-E24D-1738-ED068672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0B669-48E9-F2FA-E004-C460FEFA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6410-F62D-5B72-0B33-B80535AD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0F7B6-732B-1DAA-F8E3-DF8EB25CF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3BE30-E645-E081-C6CC-D41AC10F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5E00F-2771-ED46-CBA9-C0659D5E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81BED-64AB-0D44-BE52-72452A6D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5CA8B-509C-369F-FE7A-61A02DF9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1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32DAC-89E8-449C-EAEA-50AD0379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8DCE-0B49-D302-11FD-2DFD6421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1A78F-0266-5589-B039-C1AE54996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61448-F198-4415-B554-114F9F4F810B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D928A-4232-18AC-2B28-4E7855CD7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8640-60F5-D990-289E-872E5A8E9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B90C78-6022-4702-92DC-6A0B81E7D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1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A70B-2123-D0DB-75BA-7670B354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9EBF-C183-3B83-43F6-D9FFB5097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0F33F-BD0C-3A4A-CD9A-ED20BDF6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" y="0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5" ma:contentTypeDescription="Create a new document." ma:contentTypeScope="" ma:versionID="2891dec20fd37f837d1d0c5c0343c637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37a072a0986fbab060ade19c7b72e7c4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3C2F8D-F404-447C-952F-D91FAD78725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bfc1006-60fa-4458-b45e-a375c481069e"/>
    <ds:schemaRef ds:uri="e63cdf6e-e8cf-4958-aa36-db5be9417532"/>
  </ds:schemaRefs>
</ds:datastoreItem>
</file>

<file path=customXml/itemProps2.xml><?xml version="1.0" encoding="utf-8"?>
<ds:datastoreItem xmlns:ds="http://schemas.openxmlformats.org/officeDocument/2006/customXml" ds:itemID="{CE8990DE-C963-45C1-9038-B99BA2571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BB0B5-085C-4485-8672-5F9163848EE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Rupa Kotak</dc:creator>
  <cp:lastModifiedBy>Rupa Kotak</cp:lastModifiedBy>
  <cp:revision>2</cp:revision>
  <dcterms:created xsi:type="dcterms:W3CDTF">2025-02-28T15:47:16Z</dcterms:created>
  <dcterms:modified xsi:type="dcterms:W3CDTF">2025-07-08T15:37:45Z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</Properties>
</file>