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D94944-0363-BAC6-B544-710F03F107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561F7D-4929-97D4-E3F1-F1C059CBC6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BFC47B-3224-E53B-7FD5-6F67E021E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3424B-07CA-4E15-90AB-4BC8E9E21A6D}" type="datetimeFigureOut">
              <a:rPr lang="en-GB" smtClean="0"/>
              <a:t>07/04/2026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2D1F86-CF2E-B862-6004-8C492F5A8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AAB3BA-F2E5-6698-D4C5-8D6BCEFE9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4EA2D-247E-49D0-B822-4D52415B38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2984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6212F6-4CF8-0F57-4D5D-E2F10E71F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5E0045-5766-12AF-9CFD-619D926954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C9CBB3-A04F-1044-C861-26A8088E7F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3424B-07CA-4E15-90AB-4BC8E9E21A6D}" type="datetimeFigureOut">
              <a:rPr lang="en-GB" smtClean="0"/>
              <a:t>07/04/2026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EDD159-9999-D089-53BA-6AF290EF7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1A1017-61E1-E884-F88C-0E62D47A7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4EA2D-247E-49D0-B822-4D52415B38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481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8981BB-9D72-55ED-A1F3-BFD4BE3838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DD9016-A5D8-3452-D239-DA75396436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913AB4-7785-0F8A-EE12-A92D2CAD6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3424B-07CA-4E15-90AB-4BC8E9E21A6D}" type="datetimeFigureOut">
              <a:rPr lang="en-GB" smtClean="0"/>
              <a:t>07/04/2026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37A6C0-BBB5-DA14-F1D1-5C3F0C17A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8DD46F-0F18-5E3F-96EA-410BCD8D4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4EA2D-247E-49D0-B822-4D52415B38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9871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FEB72B-7A0A-DAFC-2313-A53563F1F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EBD4FA-4DFD-956D-49F4-43746100C1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261BC7-6337-D7B0-9E24-0FD44FA8C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3424B-07CA-4E15-90AB-4BC8E9E21A6D}" type="datetimeFigureOut">
              <a:rPr lang="en-GB" smtClean="0"/>
              <a:t>07/04/2026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7D1DBB-82E4-0DA7-3CCD-FB8347CD2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641E1C-0128-A4F2-BC5A-26BB658B7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4EA2D-247E-49D0-B822-4D52415B38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8446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7203CB-A7A0-F8D0-9BE7-66FAD0BDB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F4F73F-3E8D-F115-E538-7ED414CC68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7B38B2-1C80-E406-DE72-50AD8FAC7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3424B-07CA-4E15-90AB-4BC8E9E21A6D}" type="datetimeFigureOut">
              <a:rPr lang="en-GB" smtClean="0"/>
              <a:t>07/04/2026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FBA61A-4A0B-A19B-D8D2-C47C39DEA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F98389-8434-A04B-75BE-35C42A269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4EA2D-247E-49D0-B822-4D52415B38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7031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9D184-8482-70C7-AD06-67974E3A9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EAF747-2E6C-E860-06E0-8E7780418B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A8A8A3-1955-E1F0-470B-01EFD67251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7E68E7-BF84-6DC3-3145-5907E6ED6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3424B-07CA-4E15-90AB-4BC8E9E21A6D}" type="datetimeFigureOut">
              <a:rPr lang="en-GB" smtClean="0"/>
              <a:t>07/04/2026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BC88FC-F599-9A1E-0804-03BB40BB02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7849B8-F3CD-EF81-65ED-6E7CE16D9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4EA2D-247E-49D0-B822-4D52415B38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6881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D7586E-0AE0-B729-3095-5F8EAAA34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210BE3-5E55-937A-44CA-72B8D939E3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2740CF-EF60-A0E2-535E-DC2437F51D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3FF254-2288-FB29-3422-8D3FAC9E40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02E23D-9959-3F03-F964-64D8E4402A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A86CC14-D1FE-5770-B2C7-77129820B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3424B-07CA-4E15-90AB-4BC8E9E21A6D}" type="datetimeFigureOut">
              <a:rPr lang="en-GB" smtClean="0"/>
              <a:t>07/04/2026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C91653-B6F9-E1D2-3AFA-28776F228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47DD14A-E46E-5C7C-7C46-E701AC881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4EA2D-247E-49D0-B822-4D52415B38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5779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CA61A-8270-7F9E-2815-2424042984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492880-333D-E9D5-1B8B-92350B874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3424B-07CA-4E15-90AB-4BC8E9E21A6D}" type="datetimeFigureOut">
              <a:rPr lang="en-GB" smtClean="0"/>
              <a:t>07/04/2026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6BD67A-7FDE-ADD7-5C04-2337FABE6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0B346A-102A-69B2-EF16-7D7373E4C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4EA2D-247E-49D0-B822-4D52415B38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929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476D64F-C4DE-F86A-9C2C-B80F56A557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3424B-07CA-4E15-90AB-4BC8E9E21A6D}" type="datetimeFigureOut">
              <a:rPr lang="en-GB" smtClean="0"/>
              <a:t>07/04/2026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942047-0D94-B93E-EC2B-20642CFAE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9E2DF9-69BC-4F86-4FEB-D76EED3F9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4EA2D-247E-49D0-B822-4D52415B38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354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D1C83-58B9-733A-A04A-433EBF81E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308E18-4D07-BEBA-45E5-5008F59660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B33E20-D7CF-C58E-3C65-FC7A6EC54F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7E757D-869A-6EDE-7D9E-88603F7A4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3424B-07CA-4E15-90AB-4BC8E9E21A6D}" type="datetimeFigureOut">
              <a:rPr lang="en-GB" smtClean="0"/>
              <a:t>07/04/2026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00C0C2-A2BA-1E56-AB8B-C651CA7DA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FFBB35-B5F9-DEF7-C37F-D49810163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4EA2D-247E-49D0-B822-4D52415B38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2685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8CC098-271A-36E9-D4EF-93200BD10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74BCE2-3570-AF68-163B-9142430D6D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8DCA7D-EF58-90B6-61BE-D5F89C8414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13CDC8-045C-331B-E051-432EA46AF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3424B-07CA-4E15-90AB-4BC8E9E21A6D}" type="datetimeFigureOut">
              <a:rPr lang="en-GB" smtClean="0"/>
              <a:t>07/04/2026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6B2F84-2415-ED11-D1E7-F5AEAEFCD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E9D750-BD03-60C1-581B-32E4E318A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4EA2D-247E-49D0-B822-4D52415B38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234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A840D4-13B9-657E-15C6-FAD56F635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B97B25-E5E1-79A0-C3D2-47BE2CF23E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6EF30F-4185-F9EE-0ED6-716D90C615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903424B-07CA-4E15-90AB-4BC8E9E21A6D}" type="datetimeFigureOut">
              <a:rPr lang="en-GB" smtClean="0"/>
              <a:t>07/04/2026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18216B-46EF-A802-E673-9FBCE66C5A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E4FA5D-2FE3-AD2D-F5F2-B1AB58F540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CA4EA2D-247E-49D0-B822-4D52415B38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9951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0D40EF-B9FE-B49C-290D-D1A325C4E7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4EEFC8-6D1E-F34A-D399-589A07F18C3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893F00-BDD0-0796-396B-A0BF73E365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460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Flow_SignoffStatus xmlns="5bfc1006-60fa-4458-b45e-a375c481069e" xsi:nil="true"/>
    <lcf76f155ced4ddcb4097134ff3c332f xmlns="5bfc1006-60fa-4458-b45e-a375c481069e">
      <Terms xmlns="http://schemas.microsoft.com/office/infopath/2007/PartnerControls"/>
    </lcf76f155ced4ddcb4097134ff3c332f>
    <_ip_UnifiedCompliancePolicyProperties xmlns="http://schemas.microsoft.com/sharepoint/v3" xsi:nil="true"/>
    <TaxCatchAll xmlns="e63cdf6e-e8cf-4958-aa36-db5be941753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53EF7666D88B742A829707A2A6D6726" ma:contentTypeVersion="25" ma:contentTypeDescription="Create a new document." ma:contentTypeScope="" ma:versionID="2047fb4b56f872f76bde2d0e0ebdbdc0">
  <xsd:schema xmlns:xsd="http://www.w3.org/2001/XMLSchema" xmlns:xs="http://www.w3.org/2001/XMLSchema" xmlns:p="http://schemas.microsoft.com/office/2006/metadata/properties" xmlns:ns1="http://schemas.microsoft.com/sharepoint/v3" xmlns:ns2="e63cdf6e-e8cf-4958-aa36-db5be9417532" xmlns:ns3="5bfc1006-60fa-4458-b45e-a375c481069e" targetNamespace="http://schemas.microsoft.com/office/2006/metadata/properties" ma:root="true" ma:fieldsID="aaa82687ce1ec27629f9134321c68495" ns1:_="" ns2:_="" ns3:_="">
    <xsd:import namespace="http://schemas.microsoft.com/sharepoint/v3"/>
    <xsd:import namespace="e63cdf6e-e8cf-4958-aa36-db5be9417532"/>
    <xsd:import namespace="5bfc1006-60fa-4458-b45e-a375c48106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_Flow_SignoffStatus" minOccurs="0"/>
                <xsd:element ref="ns1:_ip_UnifiedCompliancePolicyProperties" minOccurs="0"/>
                <xsd:element ref="ns1:_ip_UnifiedCompliancePolicyUIActio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2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3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3cdf6e-e8cf-4958-aa36-db5be941753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  <xsd:element name="SharedWithDetails" ma:index="10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1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2" nillable="true" ma:displayName="Last Shared By Time" ma:description="" ma:internalName="LastSharedByTime" ma:readOnly="true">
      <xsd:simpleType>
        <xsd:restriction base="dms:DateTime"/>
      </xsd:simpleType>
    </xsd:element>
    <xsd:element name="TaxCatchAll" ma:index="29" nillable="true" ma:displayName="Taxonomy Catch All Column" ma:hidden="true" ma:list="{1fcf5e71-7411-4bea-bcf6-a4b7ad76e8f2}" ma:internalName="TaxCatchAll" ma:showField="CatchAllData" ma:web="e63cdf6e-e8cf-4958-aa36-db5be941753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fc1006-60fa-4458-b45e-a375c481069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6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7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8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_Flow_SignoffStatus" ma:index="21" nillable="true" ma:displayName="Sign-off status" ma:internalName="Sign_x002d_off_x0020_status">
      <xsd:simpleType>
        <xsd:restriction base="dms:Text"/>
      </xsd:simpleType>
    </xsd:element>
    <xsd:element name="MediaServiceAutoKeyPoints" ma:index="2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6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8" nillable="true" ma:taxonomy="true" ma:internalName="lcf76f155ced4ddcb4097134ff3c332f" ma:taxonomyFieldName="MediaServiceImageTags" ma:displayName="Image Tags" ma:readOnly="false" ma:fieldId="{5cf76f15-5ced-4ddc-b409-7134ff3c332f}" ma:taxonomyMulti="true" ma:sspId="155cccd8-958d-46cd-bfef-eb652fc1fc1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0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3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EF2BDC4-33B5-486E-85CF-0753C10F9C97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5bfc1006-60fa-4458-b45e-a375c481069e"/>
    <ds:schemaRef ds:uri="e63cdf6e-e8cf-4958-aa36-db5be9417532"/>
  </ds:schemaRefs>
</ds:datastoreItem>
</file>

<file path=customXml/itemProps2.xml><?xml version="1.0" encoding="utf-8"?>
<ds:datastoreItem xmlns:ds="http://schemas.openxmlformats.org/officeDocument/2006/customXml" ds:itemID="{D7EBEA1F-5216-4C27-B5CD-DCB398FC99B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5451530-E63F-42EC-85BB-00924C7BE49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e63cdf6e-e8cf-4958-aa36-db5be9417532"/>
    <ds:schemaRef ds:uri="5bfc1006-60fa-4458-b45e-a375c48106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Rupa Kotak</dc:creator>
  <cp:lastModifiedBy>Rupa Kotak</cp:lastModifiedBy>
  <cp:revision>3</cp:revision>
  <dcterms:created xsi:type="dcterms:W3CDTF">2026-03-18T17:52:48Z</dcterms:created>
  <dcterms:modified xsi:type="dcterms:W3CDTF">2026-04-07T20:28:19Z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0x010100C53EF7666D88B742A829707A2A6D6726</vt:lpwstr>
  </property>
</Properties>
</file>