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5A"/>
    <a:srgbClr val="165978"/>
    <a:srgbClr val="5E1158"/>
    <a:srgbClr val="CED529"/>
    <a:srgbClr val="70CBCB"/>
    <a:srgbClr val="D2363F"/>
    <a:srgbClr val="DA4F2F"/>
    <a:srgbClr val="00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B751D-F500-4106-B6BA-1B5423DBABF5}" v="3" dt="2024-05-13T08:44:26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4626"/>
  </p:normalViewPr>
  <p:slideViewPr>
    <p:cSldViewPr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8FB3-610A-42F3-89F7-904BEC8D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49B33-8684-4EDD-C7FB-5F0E6836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5663F-09A3-0476-280A-CBEA0F90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"/>
            <a:ext cx="9144000" cy="51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fb90e1794e180edb6816cafa13758d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f1d47e2b114c0fa023097ab8f13b4009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F255B-A2E6-41D9-8D73-E94ED484D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metadata/properties"/>
    <ds:schemaRef ds:uri="5bfc1006-60fa-4458-b45e-a375c481069e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63cdf6e-e8cf-4958-aa36-db5be9417532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246</cp:revision>
  <dcterms:created xsi:type="dcterms:W3CDTF">2015-06-12T09:45:00Z</dcterms:created>
  <dcterms:modified xsi:type="dcterms:W3CDTF">2024-11-05T12:34:52Z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