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75A"/>
    <a:srgbClr val="165978"/>
    <a:srgbClr val="5E1158"/>
    <a:srgbClr val="CED529"/>
    <a:srgbClr val="70CBCB"/>
    <a:srgbClr val="D2363F"/>
    <a:srgbClr val="DA4F2F"/>
    <a:srgbClr val="008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EE2F53-6CEB-4B23-B473-08231B3523CF}" v="1" dt="2024-06-13T14:50:02.7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95"/>
    <p:restoredTop sz="94626"/>
  </p:normalViewPr>
  <p:slideViewPr>
    <p:cSldViewPr>
      <p:cViewPr varScale="1">
        <p:scale>
          <a:sx n="103" d="100"/>
          <a:sy n="103" d="100"/>
        </p:scale>
        <p:origin x="965" y="77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F3416-D3C0-2047-BD3A-3A45DB8BBFA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7EC9E-E0D8-9F4E-8450-8C9147A97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73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63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25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22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87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95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03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82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72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19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30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10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55233-D264-4112-BC8D-A3B2BB5F642A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69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0DBDD-5876-AE99-BB35-3C5152BD4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AB8AF-74A4-93F9-1692-9222F786B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B51653-DB6E-84FE-EB27-ECDB1271E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6"/>
            <a:ext cx="9144000" cy="513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4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EF7666D88B742A829707A2A6D6726" ma:contentTypeVersion="24" ma:contentTypeDescription="Create a new document." ma:contentTypeScope="" ma:versionID="8fb90e1794e180edb6816cafa13758d8">
  <xsd:schema xmlns:xsd="http://www.w3.org/2001/XMLSchema" xmlns:xs="http://www.w3.org/2001/XMLSchema" xmlns:p="http://schemas.microsoft.com/office/2006/metadata/properties" xmlns:ns1="http://schemas.microsoft.com/sharepoint/v3" xmlns:ns2="e63cdf6e-e8cf-4958-aa36-db5be9417532" xmlns:ns3="5bfc1006-60fa-4458-b45e-a375c481069e" targetNamespace="http://schemas.microsoft.com/office/2006/metadata/properties" ma:root="true" ma:fieldsID="f1d47e2b114c0fa023097ab8f13b4009" ns1:_="" ns2:_="" ns3:_="">
    <xsd:import namespace="http://schemas.microsoft.com/sharepoint/v3"/>
    <xsd:import namespace="e63cdf6e-e8cf-4958-aa36-db5be9417532"/>
    <xsd:import namespace="5bfc1006-60fa-4458-b45e-a375c48106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_Flow_SignoffStatus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3cdf6e-e8cf-4958-aa36-db5be941753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9" nillable="true" ma:displayName="Taxonomy Catch All Column" ma:hidden="true" ma:list="{1fcf5e71-7411-4bea-bcf6-a4b7ad76e8f2}" ma:internalName="TaxCatchAll" ma:showField="CatchAllData" ma:web="e63cdf6e-e8cf-4958-aa36-db5be94175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c1006-60fa-4458-b45e-a375c48106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155cccd8-958d-46cd-bfef-eb652fc1fc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Flow_SignoffStatus xmlns="5bfc1006-60fa-4458-b45e-a375c481069e" xsi:nil="true"/>
    <_ip_UnifiedCompliancePolicyProperties xmlns="http://schemas.microsoft.com/sharepoint/v3" xsi:nil="true"/>
    <lcf76f155ced4ddcb4097134ff3c332f xmlns="5bfc1006-60fa-4458-b45e-a375c481069e">
      <Terms xmlns="http://schemas.microsoft.com/office/infopath/2007/PartnerControls"/>
    </lcf76f155ced4ddcb4097134ff3c332f>
    <TaxCatchAll xmlns="e63cdf6e-e8cf-4958-aa36-db5be9417532" xsi:nil="true"/>
  </documentManagement>
</p:properties>
</file>

<file path=customXml/itemProps1.xml><?xml version="1.0" encoding="utf-8"?>
<ds:datastoreItem xmlns:ds="http://schemas.openxmlformats.org/officeDocument/2006/customXml" ds:itemID="{7776EAC2-CC68-4334-9BCD-E1114E57ED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63cdf6e-e8cf-4958-aa36-db5be9417532"/>
    <ds:schemaRef ds:uri="5bfc1006-60fa-4458-b45e-a375c48106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9F9CE2-F92E-489F-9142-5BAA7237B9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D311D5-5618-4780-A455-4C05F5E257DB}">
  <ds:schemaRefs>
    <ds:schemaRef ds:uri="http://schemas.microsoft.com/sharepoint/v3"/>
    <ds:schemaRef ds:uri="http://schemas.microsoft.com/office/2006/documentManagement/types"/>
    <ds:schemaRef ds:uri="5bfc1006-60fa-4458-b45e-a375c481069e"/>
    <ds:schemaRef ds:uri="http://www.w3.org/XML/1998/namespace"/>
    <ds:schemaRef ds:uri="http://purl.org/dc/dcmitype/"/>
    <ds:schemaRef ds:uri="http://purl.org/dc/elements/1.1/"/>
    <ds:schemaRef ds:uri="http://purl.org/dc/terms/"/>
    <ds:schemaRef ds:uri="e63cdf6e-e8cf-4958-aa36-db5be9417532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2299</TotalTime>
  <Words>0</Words>
  <Application>Microsoft Office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Rowena Weedon</dc:creator>
  <cp:lastModifiedBy>Samantha Connor</cp:lastModifiedBy>
  <cp:revision>249</cp:revision>
  <dcterms:created xsi:type="dcterms:W3CDTF">2015-06-12T09:45:00Z</dcterms:created>
  <dcterms:modified xsi:type="dcterms:W3CDTF">2024-11-05T12:49:37Z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0x010100C53EF7666D88B742A829707A2A6D6726</vt:lpwstr>
  </property>
  <property fmtid="{D5CDD505-2E9C-101B-9397-08002B2CF9AE}" pid="3" name="AuthorIds_UIVersion_1">
    <vt:lpwstr>352</vt:lpwstr>
  </property>
  <property fmtid="{D5CDD505-2E9C-101B-9397-08002B2CF9AE}" pid="4" name="MediaServiceImageTags">
    <vt:lpwstr/>
  </property>
</Properties>
</file>