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6791A-A5BA-F517-CF25-8BE3CD62F5B2}" v="5" dt="2025-08-20T09:43:10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Kotak" userId="5d615efb-509b-49e0-9a40-3d8325b99017" providerId="ADAL" clId="{11B38034-04FD-4611-ABDA-7EAC4E472AF3}"/>
    <pc:docChg chg="custSel modSld">
      <pc:chgData name="Rupa Kotak" userId="5d615efb-509b-49e0-9a40-3d8325b99017" providerId="ADAL" clId="{11B38034-04FD-4611-ABDA-7EAC4E472AF3}" dt="2025-04-03T15:14:42.172" v="1" actId="22"/>
      <pc:docMkLst>
        <pc:docMk/>
      </pc:docMkLst>
      <pc:sldChg chg="addSp delSp mod">
        <pc:chgData name="Rupa Kotak" userId="5d615efb-509b-49e0-9a40-3d8325b99017" providerId="ADAL" clId="{11B38034-04FD-4611-ABDA-7EAC4E472AF3}" dt="2025-04-03T15:14:42.172" v="1" actId="22"/>
        <pc:sldMkLst>
          <pc:docMk/>
          <pc:sldMk cId="100504635" sldId="264"/>
        </pc:sldMkLst>
      </pc:sldChg>
    </pc:docChg>
  </pc:docChgLst>
  <pc:docChgLst>
    <pc:chgData name="Rupa Kotak" userId="S::rupa.kotak@biochemistry.org::5d615efb-509b-49e0-9a40-3d8325b99017" providerId="AD" clId="Web-{3946791A-A5BA-F517-CF25-8BE3CD62F5B2}"/>
    <pc:docChg chg="modSld">
      <pc:chgData name="Rupa Kotak" userId="S::rupa.kotak@biochemistry.org::5d615efb-509b-49e0-9a40-3d8325b99017" providerId="AD" clId="Web-{3946791A-A5BA-F517-CF25-8BE3CD62F5B2}" dt="2025-08-20T09:43:10.214" v="4" actId="14100"/>
      <pc:docMkLst>
        <pc:docMk/>
      </pc:docMkLst>
      <pc:sldChg chg="addSp delSp modSp">
        <pc:chgData name="Rupa Kotak" userId="S::rupa.kotak@biochemistry.org::5d615efb-509b-49e0-9a40-3d8325b99017" providerId="AD" clId="Web-{3946791A-A5BA-F517-CF25-8BE3CD62F5B2}" dt="2025-08-20T09:43:10.214" v="4" actId="14100"/>
        <pc:sldMkLst>
          <pc:docMk/>
          <pc:sldMk cId="100504635" sldId="264"/>
        </pc:sldMkLst>
        <pc:spChg chg="del">
          <ac:chgData name="Rupa Kotak" userId="S::rupa.kotak@biochemistry.org::5d615efb-509b-49e0-9a40-3d8325b99017" providerId="AD" clId="Web-{3946791A-A5BA-F517-CF25-8BE3CD62F5B2}" dt="2025-08-20T09:42:54.837" v="1"/>
          <ac:spMkLst>
            <pc:docMk/>
            <pc:sldMk cId="100504635" sldId="264"/>
            <ac:spMk id="3" creationId="{642AB8AF-74A4-93F9-1692-9222F786BBE4}"/>
          </ac:spMkLst>
        </pc:spChg>
        <pc:picChg chg="add mod ord">
          <ac:chgData name="Rupa Kotak" userId="S::rupa.kotak@biochemistry.org::5d615efb-509b-49e0-9a40-3d8325b99017" providerId="AD" clId="Web-{3946791A-A5BA-F517-CF25-8BE3CD62F5B2}" dt="2025-08-20T09:43:10.214" v="4" actId="14100"/>
          <ac:picMkLst>
            <pc:docMk/>
            <pc:sldMk cId="100504635" sldId="264"/>
            <ac:picMk id="4" creationId="{BD4AB146-1F3E-57FF-DD7F-287515FD46B5}"/>
          </ac:picMkLst>
        </pc:picChg>
        <pc:picChg chg="del">
          <ac:chgData name="Rupa Kotak" userId="S::rupa.kotak@biochemistry.org::5d615efb-509b-49e0-9a40-3d8325b99017" providerId="AD" clId="Web-{3946791A-A5BA-F517-CF25-8BE3CD62F5B2}" dt="2025-08-20T09:42:50.524" v="0"/>
          <ac:picMkLst>
            <pc:docMk/>
            <pc:sldMk cId="100504635" sldId="264"/>
            <ac:picMk id="5" creationId="{18551C19-C8C3-780F-7885-71FB63E1F6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996A-3DB0-1837-C829-063BDD31C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EC1E5-530A-F165-EBBE-F8B05A307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CAF5-7D31-E452-9159-A67F28C2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AE39-36C8-E5EE-823C-7164EF05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D1A9-9294-B756-159B-82BAFB7F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0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BD7E-DEAF-E663-585F-35327A6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C4372-7AD1-97F7-0EDC-FCCE96FC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A600-77CE-1AAB-DBF4-12BEEAED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EAC39-E832-2F93-5D32-01F83898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3BA6-7327-D24F-70F9-5481E22D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0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15CA4-8598-B280-16FD-AFB70C3F3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0B549-5AEA-EA03-1A2F-0AE459BA4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BAF8-00CC-9DE7-750A-074DBA73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404DB-1201-43B9-B8E9-CC0EFA6D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FDEE-70AB-0E57-8FF0-78BDB372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1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FCB3-060D-BC1D-F15E-DF0EA407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E8AB-DE82-1873-A20E-7E319AE69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ADC1-6A2D-427B-6B08-E1088270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C233-D1C2-A93B-2E43-3E74CA3C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EF08-888E-4BA4-A778-2BCA442F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8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7928-57A7-F8A0-9A00-267B25B8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D102-EBCC-A2EF-2FC2-EF34B570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E400-67FD-797B-6572-99E1EBA6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70A4D-095D-AC8C-71B6-00CA7346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101D-86B9-4A27-2D46-8C17390C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5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1342-DAE8-0E6A-F403-4A6CCB85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018C-8612-9115-7B3B-6E9A9BFA9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59CFC-6822-8C16-0C8B-2A2CC8A42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7048-0897-6763-5949-5892AB19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FE8E4-DB66-556F-D1E7-0F9D58E8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3A15A-48A4-F690-F4F3-B3F1C1CF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0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ED5B-59C1-75D2-4D4E-0B22E9D9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8805-43F7-6E4F-6E18-CC9BCE46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51D95-1EFF-C953-0039-2BB9FEB86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795F4-680C-73AA-ACE5-BA36219E2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D58F2-F6F9-584A-D507-09BBF335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E0A38-44F6-B9D7-6A57-1A38BEA4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E7A10-C7CD-3D91-97CE-9F3CEEED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8A4F4-00DB-F7B9-F0B2-651FFF27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2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4D15-F6B0-1AE1-A0AB-FCC9F97D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CE5F6-C278-DAC7-BDBD-89180E82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9FEEF-677D-3DAC-2B49-45727AE6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9ADFD-FA09-17E4-FA38-2BFAEAB8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8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39F5E-8BE0-12FA-184E-679F59EC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80AD2-4BAE-BF7F-5A41-C0C5D613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793FD-DD15-06EE-5811-2554B07D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CFC9-6529-E77F-1616-65569FEB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0953-15A2-68C1-B73A-8F652597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05FD8-9A46-7423-B348-B12D838FE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DBBD7-07FE-BC11-0C72-C2C5B930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953F2-2665-CA15-FCC3-D32E7409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EC85B-0F58-D32B-4E53-4DD762B3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2AEB-391D-4F94-5D1D-4E249392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80F8D-2150-A393-0804-9EBF9D75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D13E3-8216-9B70-6532-534DC0325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5DCE5-1DD1-5988-11CF-8F0CD6F2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E91BD-6D26-8BB8-994E-19BD1887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A38C1-5797-3787-119E-71AF7313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B596F-F508-857C-D709-B7AAA8B7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2932D-78A1-FB5E-A481-46A46837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95C4-712A-7DFE-FC38-42D129958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408C16-6EC7-446E-B7F5-ACC89FEC0199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C9D5-AA21-0129-774D-17B9E0D44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A871-7245-FD93-8D83-06224B52B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BBF33-725E-4202-AF26-75B9B587E1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59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DBDD-5876-AE99-BB35-3C5152BD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AB146-1F3E-57FF-DD7F-287515FD4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" y="1119"/>
            <a:ext cx="12192792" cy="68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5" ma:contentTypeDescription="Create a new document." ma:contentTypeScope="" ma:versionID="2891dec20fd37f837d1d0c5c0343c637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37a072a0986fbab060ade19c7b72e7c4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A5256-61D9-4208-8B47-9C47F07AE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90470-CCB7-45DF-92C5-2BCAB493B9B5}">
  <ds:schemaRefs>
    <ds:schemaRef ds:uri="5bfc1006-60fa-4458-b45e-a375c481069e"/>
    <ds:schemaRef ds:uri="e63cdf6e-e8cf-4958-aa36-db5be9417532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8B4E0A9-C61D-41C2-A0CD-0E269D999572}">
  <ds:schemaRefs>
    <ds:schemaRef ds:uri="5bfc1006-60fa-4458-b45e-a375c481069e"/>
    <ds:schemaRef ds:uri="e63cdf6e-e8cf-4958-aa36-db5be9417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Rupa Kotak</dc:creator>
  <cp:revision>1</cp:revision>
  <dcterms:created xsi:type="dcterms:W3CDTF">2025-02-28T15:53:11Z</dcterms:created>
  <dcterms:modified xsi:type="dcterms:W3CDTF">2025-08-20T09:43:44Z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MediaServiceImageTags">
    <vt:lpwstr/>
  </property>
</Properties>
</file>