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5CFB4-613D-823F-2518-C6EF2D86B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C9519D-F1A7-AFAF-640D-91BA3565F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1FD15-E513-8E64-E712-A6645A207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F4180-A8B8-F87D-75F9-CC825B245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C86DA-6F9D-D023-7778-7CCA5C17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5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E63B4-89C3-D78D-C8D2-39710A960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77745-1F10-4105-6E2E-B06536F50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B8EA9-0537-1743-B55A-EEDF8D45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02328-32CF-12B3-962E-13CC41DC5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95C9D-3C76-BA4C-B260-49207A23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87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2BB362-BE98-F236-282F-BA489AEFE7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4C7B91-93FC-5A85-FD25-8DE834C30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557F9-D3C6-E8A1-C3CE-940D26E5C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2CB7C-645B-A3A6-582E-7D9C551F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AA43-B74C-79FB-302F-9A3D2CD61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129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E1A18-9823-FA52-B81F-10915CF0A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1753A-1DEE-C88C-C99B-73E515736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766A8-ADEB-6107-0D63-F1843733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90129-EDDF-5DC6-8BAB-6775B231C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0E376-719D-5798-3ED8-78115D7F2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7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05D5-EDA4-C303-95FB-C9B0AFB1B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8C864-79EB-6A12-31C2-15175DD04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12BF3-474C-16C7-206D-E7FFEE6F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C6C1C-4B59-33C9-72F0-1C10F66FA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1FEE0-79E4-D88F-5710-FEE7C83F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1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C3775-57C2-DAF5-EB56-E2F450BC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68F43-E9AF-D0F9-FD4D-0ABD9FBD1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53AAD-D717-E1B4-46E9-CB4887FA9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E7036-F414-9CD8-F305-7B7EE339B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ACE4A-1458-1E16-CCD1-85AFAD36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1A95E-CA07-4EA5-F017-2FE80A163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85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A6C0-FF04-E232-6FAC-8EB8FDC59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005A3-2ED7-F206-949C-BA6A7FBE2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E3983-093B-56E5-3E34-1F5CAFF7A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D9030-76F3-47F9-552D-11E6F1419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12EC9-517F-AF9C-057F-889328386C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A6A23F-422D-CE4C-8DAD-545EDB00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F6B41B-CD9D-149C-8421-D23083F2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71502D-76D4-1DD8-1A54-D18C647B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71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9976-84A3-6984-CFAA-55390264D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3440A-4048-4042-9580-228BA92F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8C5724-F5A2-A305-167C-3A561082D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2D70C-C4DA-D584-39E3-37DEE290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3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74F36E-FA02-86EC-E77A-59CDD344F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ED418-593A-DA86-EE6F-DF520FC0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0EA7D-E77E-F670-A2D2-17E60E8C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86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42289-6657-636D-EDC6-4475AE823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1B972-B932-498F-CC76-D5A0F993D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5C34C6-3072-DD02-9A7D-4CD6F6E38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12DBA-6290-8514-8438-0761D694E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FEEDE-9D2F-9004-BD34-5FD83337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916B9-555D-52A0-EE76-1A4EA379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758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AB3F-AC21-C029-3DCC-65AE91E81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C2B018-D2F1-0366-159A-E0F3128FC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C87C4-A64A-CEFB-AC61-9DB71D8C6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3EE9F-9BD6-09B8-F11B-1AA6C297A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F5126-1E84-B0EB-8388-6C83D63D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19486-0E1F-AAF9-FCF1-89D08461A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79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491F34-E536-2854-F3B9-17F85CF75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33F03-919C-39B9-8E87-9F2069DC9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7F2BF-D52C-0073-5B8F-C96B3F648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408AD5-74B7-4D41-ABFF-D40CAA1500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07E91-DE6E-B009-5405-74C63CF2B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8686-2050-F192-3AF4-84DBB9D63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EEF06D-A084-4C1C-BEA0-042F6B5BD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15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C03E4-9A77-B537-48BA-F3BC38D58C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86325-C9E7-2D2A-E3BF-A493216E67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18E87E-CFFF-CB3D-4218-F84FC14FA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07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Props1.xml><?xml version="1.0" encoding="utf-8"?>
<ds:datastoreItem xmlns:ds="http://schemas.openxmlformats.org/officeDocument/2006/customXml" ds:itemID="{BA503E0B-17D7-40E3-8DF7-3212FF038F11}"/>
</file>

<file path=customXml/itemProps2.xml><?xml version="1.0" encoding="utf-8"?>
<ds:datastoreItem xmlns:ds="http://schemas.openxmlformats.org/officeDocument/2006/customXml" ds:itemID="{0503B031-BF95-48C3-8C3E-AE81C501244D}"/>
</file>

<file path=customXml/itemProps3.xml><?xml version="1.0" encoding="utf-8"?>
<ds:datastoreItem xmlns:ds="http://schemas.openxmlformats.org/officeDocument/2006/customXml" ds:itemID="{F85A21AE-54C7-41DE-90C2-F87D574D74A8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Rupa Kotak</dc:creator>
  <cp:lastModifiedBy>Rupa Kotak</cp:lastModifiedBy>
  <cp:revision>2</cp:revision>
  <dcterms:created xsi:type="dcterms:W3CDTF">2026-03-18T17:50:12Z</dcterms:created>
  <dcterms:modified xsi:type="dcterms:W3CDTF">2026-03-25T18:45:07Z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</Properties>
</file>