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5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D200"/>
    <a:srgbClr val="70CBCB"/>
    <a:srgbClr val="28275A"/>
    <a:srgbClr val="004A6C"/>
    <a:srgbClr val="0080BA"/>
    <a:srgbClr val="DA4F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0"/>
    <p:restoredTop sz="94626"/>
  </p:normalViewPr>
  <p:slideViewPr>
    <p:cSldViewPr>
      <p:cViewPr varScale="1">
        <p:scale>
          <a:sx n="103" d="100"/>
          <a:sy n="103" d="100"/>
        </p:scale>
        <p:origin x="797" y="77"/>
      </p:cViewPr>
      <p:guideLst>
        <p:guide orient="horz" pos="1575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F3416-D3C0-2047-BD3A-3A45DB8BBFAF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37EC9E-E0D8-9F4E-8450-8C9147A97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173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55233-D264-4112-BC8D-A3B2BB5F642A}" type="datetimeFigureOut">
              <a:rPr lang="en-GB" smtClean="0"/>
              <a:t>04/10/2022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B3A5-B94D-4A5C-BF46-5504365F5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634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55233-D264-4112-BC8D-A3B2BB5F642A}" type="datetimeFigureOut">
              <a:rPr lang="en-GB" smtClean="0"/>
              <a:t>04/10/2022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B3A5-B94D-4A5C-BF46-5504365F5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2251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55233-D264-4112-BC8D-A3B2BB5F642A}" type="datetimeFigureOut">
              <a:rPr lang="en-GB" smtClean="0"/>
              <a:t>04/10/2022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B3A5-B94D-4A5C-BF46-5504365F5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227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55233-D264-4112-BC8D-A3B2BB5F642A}" type="datetimeFigureOut">
              <a:rPr lang="en-GB" smtClean="0"/>
              <a:t>04/10/2022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B3A5-B94D-4A5C-BF46-5504365F5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878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55233-D264-4112-BC8D-A3B2BB5F642A}" type="datetimeFigureOut">
              <a:rPr lang="en-GB" smtClean="0"/>
              <a:t>04/10/2022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B3A5-B94D-4A5C-BF46-5504365F5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952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55233-D264-4112-BC8D-A3B2BB5F642A}" type="datetimeFigureOut">
              <a:rPr lang="en-GB" smtClean="0"/>
              <a:t>04/10/2022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B3A5-B94D-4A5C-BF46-5504365F5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033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55233-D264-4112-BC8D-A3B2BB5F642A}" type="datetimeFigureOut">
              <a:rPr lang="en-GB" smtClean="0"/>
              <a:t>04/10/2022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B3A5-B94D-4A5C-BF46-5504365F5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2829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55233-D264-4112-BC8D-A3B2BB5F642A}" type="datetimeFigureOut">
              <a:rPr lang="en-GB" smtClean="0"/>
              <a:t>04/10/2022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B3A5-B94D-4A5C-BF46-5504365F5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721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55233-D264-4112-BC8D-A3B2BB5F642A}" type="datetimeFigureOut">
              <a:rPr lang="en-GB" smtClean="0"/>
              <a:t>04/10/2022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B3A5-B94D-4A5C-BF46-5504365F5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191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55233-D264-4112-BC8D-A3B2BB5F642A}" type="datetimeFigureOut">
              <a:rPr lang="en-GB" smtClean="0"/>
              <a:t>04/10/2022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B3A5-B94D-4A5C-BF46-5504365F5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1300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55233-D264-4112-BC8D-A3B2BB5F642A}" type="datetimeFigureOut">
              <a:rPr lang="en-GB" smtClean="0"/>
              <a:t>04/10/2022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B3A5-B94D-4A5C-BF46-5504365F5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1101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55233-D264-4112-BC8D-A3B2BB5F642A}" type="datetimeFigureOut">
              <a:rPr lang="en-GB" smtClean="0"/>
              <a:t>04/10/2022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DB3A5-B94D-4A5C-BF46-5504365F5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2699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3E0C7-B7FA-8339-2267-29C86E4B2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DF0D23-B141-8598-C04B-D2213205E7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E01965-CC6B-DF7C-87C7-F112FA0E1E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912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53EF7666D88B742A829707A2A6D6726" ma:contentTypeVersion="22" ma:contentTypeDescription="Create a new document." ma:contentTypeScope="" ma:versionID="d193b52f6e78d1b3a06a220e63f67952">
  <xsd:schema xmlns:xsd="http://www.w3.org/2001/XMLSchema" xmlns:xs="http://www.w3.org/2001/XMLSchema" xmlns:p="http://schemas.microsoft.com/office/2006/metadata/properties" xmlns:ns1="http://schemas.microsoft.com/sharepoint/v3" xmlns:ns2="e63cdf6e-e8cf-4958-aa36-db5be9417532" xmlns:ns3="5bfc1006-60fa-4458-b45e-a375c481069e" targetNamespace="http://schemas.microsoft.com/office/2006/metadata/properties" ma:root="true" ma:fieldsID="8dc06164f9d4085577bdf071b704a0d8" ns1:_="" ns2:_="" ns3:_="">
    <xsd:import namespace="http://schemas.microsoft.com/sharepoint/v3"/>
    <xsd:import namespace="e63cdf6e-e8cf-4958-aa36-db5be9417532"/>
    <xsd:import namespace="5bfc1006-60fa-4458-b45e-a375c481069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_Flow_SignoffStatus" minOccurs="0"/>
                <xsd:element ref="ns1:_ip_UnifiedCompliancePolicyProperties" minOccurs="0"/>
                <xsd:element ref="ns1:_ip_UnifiedCompliancePolicyUIAc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3cdf6e-e8cf-4958-aa36-db5be941753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  <xsd:element name="TaxCatchAll" ma:index="29" nillable="true" ma:displayName="Taxonomy Catch All Column" ma:hidden="true" ma:list="{1fcf5e71-7411-4bea-bcf6-a4b7ad76e8f2}" ma:internalName="TaxCatchAll" ma:showField="CatchAllData" ma:web="e63cdf6e-e8cf-4958-aa36-db5be94175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fc1006-60fa-4458-b45e-a375c48106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7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MediaServiceAutoKeyPoints" ma:index="2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8" nillable="true" ma:taxonomy="true" ma:internalName="lcf76f155ced4ddcb4097134ff3c332f" ma:taxonomyFieldName="MediaServiceImageTags" ma:displayName="Image Tags" ma:readOnly="false" ma:fieldId="{5cf76f15-5ced-4ddc-b409-7134ff3c332f}" ma:taxonomyMulti="true" ma:sspId="155cccd8-958d-46cd-bfef-eb652fc1fc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Flow_SignoffStatus xmlns="5bfc1006-60fa-4458-b45e-a375c481069e" xsi:nil="true"/>
    <_ip_UnifiedCompliancePolicyProperties xmlns="http://schemas.microsoft.com/sharepoint/v3" xsi:nil="true"/>
    <lcf76f155ced4ddcb4097134ff3c332f xmlns="5bfc1006-60fa-4458-b45e-a375c481069e">
      <Terms xmlns="http://schemas.microsoft.com/office/infopath/2007/PartnerControls"/>
    </lcf76f155ced4ddcb4097134ff3c332f>
    <TaxCatchAll xmlns="e63cdf6e-e8cf-4958-aa36-db5be9417532" xsi:nil="true"/>
  </documentManagement>
</p:properties>
</file>

<file path=customXml/itemProps1.xml><?xml version="1.0" encoding="utf-8"?>
<ds:datastoreItem xmlns:ds="http://schemas.openxmlformats.org/officeDocument/2006/customXml" ds:itemID="{4D9F9CE2-F92E-489F-9142-5BAA7237B9D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86480B7-987C-409D-8D12-B3278505BE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63cdf6e-e8cf-4958-aa36-db5be9417532"/>
    <ds:schemaRef ds:uri="5bfc1006-60fa-4458-b45e-a375c48106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8D311D5-5618-4780-A455-4C05F5E257DB}">
  <ds:schemaRefs>
    <ds:schemaRef ds:uri="http://purl.org/dc/terms/"/>
    <ds:schemaRef ds:uri="http://schemas.microsoft.com/office/2006/documentManagement/types"/>
    <ds:schemaRef ds:uri="http://schemas.microsoft.com/sharepoint/v3"/>
    <ds:schemaRef ds:uri="http://purl.org/dc/dcmitype/"/>
    <ds:schemaRef ds:uri="e63cdf6e-e8cf-4958-aa36-db5be9417532"/>
    <ds:schemaRef ds:uri="http://purl.org/dc/elements/1.1/"/>
    <ds:schemaRef ds:uri="http://schemas.microsoft.com/office/2006/metadata/properties"/>
    <ds:schemaRef ds:uri="5bfc1006-60fa-4458-b45e-a375c481069e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1079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Rowena Weedon</dc:creator>
  <cp:lastModifiedBy>Samantha Connor</cp:lastModifiedBy>
  <cp:revision>233</cp:revision>
  <dcterms:created xsi:type="dcterms:W3CDTF">2015-06-12T09:45:00Z</dcterms:created>
  <dcterms:modified xsi:type="dcterms:W3CDTF">2022-10-04T09:02:56Z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0x010100C53EF7666D88B742A829707A2A6D6726</vt:lpwstr>
  </property>
  <property fmtid="{D5CDD505-2E9C-101B-9397-08002B2CF9AE}" pid="3" name="AuthorIds_UIVersion_1">
    <vt:lpwstr>352</vt:lpwstr>
  </property>
  <property fmtid="{D5CDD505-2E9C-101B-9397-08002B2CF9AE}" pid="4" name="MediaServiceImageTags">
    <vt:lpwstr/>
  </property>
</Properties>
</file>