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0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200"/>
    <a:srgbClr val="70CBCB"/>
    <a:srgbClr val="28275A"/>
    <a:srgbClr val="004A6C"/>
    <a:srgbClr val="0080BA"/>
    <a:srgbClr val="DA4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0"/>
    <p:restoredTop sz="94626"/>
  </p:normalViewPr>
  <p:slideViewPr>
    <p:cSldViewPr>
      <p:cViewPr varScale="1">
        <p:scale>
          <a:sx n="103" d="100"/>
          <a:sy n="103" d="100"/>
        </p:scale>
        <p:origin x="797" y="77"/>
      </p:cViewPr>
      <p:guideLst>
        <p:guide orient="horz" pos="157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DD3B-87D7-F48B-E985-17F425D2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5ADE4-1204-8934-6A86-E96AAA62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1736E-74BD-28B2-5D7E-0B419EC9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49D3-B856-BF58-FF4B-79ACA6F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E8741-DACA-B365-541B-94F393C6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9672F-B2F5-F607-DF52-CE33193A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"/>
            <a:ext cx="9144000" cy="5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2" ma:contentTypeDescription="Create a new document." ma:contentTypeScope="" ma:versionID="d193b52f6e78d1b3a06a220e63f67952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8dc06164f9d4085577bdf071b704a0d8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6480B7-987C-409D-8D12-B3278505B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236</cp:revision>
  <dcterms:created xsi:type="dcterms:W3CDTF">2015-06-12T09:45:00Z</dcterms:created>
  <dcterms:modified xsi:type="dcterms:W3CDTF">2022-10-04T09:00:26Z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