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7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BAC9E-7BFF-4C8C-8CB0-2833C3A64E55}" v="4" dt="2022-10-05T13:38:47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oddy" userId="36c86d04-0038-4fd7-b97d-8902f7486490" providerId="ADAL" clId="{29FBAC9E-7BFF-4C8C-8CB0-2833C3A64E55}"/>
    <pc:docChg chg="undo redo custSel addSld delSld modSld sldOrd">
      <pc:chgData name="John Doddy" userId="36c86d04-0038-4fd7-b97d-8902f7486490" providerId="ADAL" clId="{29FBAC9E-7BFF-4C8C-8CB0-2833C3A64E55}" dt="2022-10-05T13:39:02.689" v="25" actId="22"/>
      <pc:docMkLst>
        <pc:docMk/>
      </pc:docMkLst>
      <pc:sldChg chg="addSp delSp modSp mod">
        <pc:chgData name="John Doddy" userId="36c86d04-0038-4fd7-b97d-8902f7486490" providerId="ADAL" clId="{29FBAC9E-7BFF-4C8C-8CB0-2833C3A64E55}" dt="2022-10-05T13:39:02.689" v="25" actId="22"/>
        <pc:sldMkLst>
          <pc:docMk/>
          <pc:sldMk cId="3239668635" sldId="259"/>
        </pc:sldMkLst>
        <pc:picChg chg="add del mod">
          <ac:chgData name="John Doddy" userId="36c86d04-0038-4fd7-b97d-8902f7486490" providerId="ADAL" clId="{29FBAC9E-7BFF-4C8C-8CB0-2833C3A64E55}" dt="2022-10-05T13:38:43.462" v="22"/>
          <ac:picMkLst>
            <pc:docMk/>
            <pc:sldMk cId="3239668635" sldId="259"/>
            <ac:picMk id="2" creationId="{E6C1ABD5-128B-254B-51FF-76FFD41F0CA3}"/>
          </ac:picMkLst>
        </pc:picChg>
        <pc:picChg chg="add del mod">
          <ac:chgData name="John Doddy" userId="36c86d04-0038-4fd7-b97d-8902f7486490" providerId="ADAL" clId="{29FBAC9E-7BFF-4C8C-8CB0-2833C3A64E55}" dt="2022-10-05T13:38:54.748" v="24" actId="478"/>
          <ac:picMkLst>
            <pc:docMk/>
            <pc:sldMk cId="3239668635" sldId="259"/>
            <ac:picMk id="3" creationId="{4CFFE49A-1B17-759D-87DE-2B1CD0346176}"/>
          </ac:picMkLst>
        </pc:picChg>
        <pc:picChg chg="del">
          <ac:chgData name="John Doddy" userId="36c86d04-0038-4fd7-b97d-8902f7486490" providerId="ADAL" clId="{29FBAC9E-7BFF-4C8C-8CB0-2833C3A64E55}" dt="2022-10-05T13:38:39.103" v="20" actId="478"/>
          <ac:picMkLst>
            <pc:docMk/>
            <pc:sldMk cId="3239668635" sldId="259"/>
            <ac:picMk id="5" creationId="{6155E5D2-50B8-4EE0-A908-4292E3F8E17F}"/>
          </ac:picMkLst>
        </pc:picChg>
        <pc:picChg chg="add">
          <ac:chgData name="John Doddy" userId="36c86d04-0038-4fd7-b97d-8902f7486490" providerId="ADAL" clId="{29FBAC9E-7BFF-4C8C-8CB0-2833C3A64E55}" dt="2022-10-05T13:39:02.689" v="25" actId="22"/>
          <ac:picMkLst>
            <pc:docMk/>
            <pc:sldMk cId="3239668635" sldId="259"/>
            <ac:picMk id="6" creationId="{AA6D61CE-2B4F-1FE4-9631-9B0E7A46FCEE}"/>
          </ac:picMkLst>
        </pc:picChg>
      </pc:sldChg>
      <pc:sldChg chg="del">
        <pc:chgData name="John Doddy" userId="36c86d04-0038-4fd7-b97d-8902f7486490" providerId="ADAL" clId="{29FBAC9E-7BFF-4C8C-8CB0-2833C3A64E55}" dt="2022-10-05T12:16:00.280" v="18" actId="47"/>
        <pc:sldMkLst>
          <pc:docMk/>
          <pc:sldMk cId="1131913228" sldId="260"/>
        </pc:sldMkLst>
      </pc:sldChg>
      <pc:sldChg chg="addSp delSp modSp del mod">
        <pc:chgData name="John Doddy" userId="36c86d04-0038-4fd7-b97d-8902f7486490" providerId="ADAL" clId="{29FBAC9E-7BFF-4C8C-8CB0-2833C3A64E55}" dt="2022-10-05T12:13:03.180" v="17" actId="47"/>
        <pc:sldMkLst>
          <pc:docMk/>
          <pc:sldMk cId="887222194" sldId="265"/>
        </pc:sldMkLst>
        <pc:spChg chg="mod">
          <ac:chgData name="John Doddy" userId="36c86d04-0038-4fd7-b97d-8902f7486490" providerId="ADAL" clId="{29FBAC9E-7BFF-4C8C-8CB0-2833C3A64E55}" dt="2022-10-05T12:10:15.154" v="8" actId="1076"/>
          <ac:spMkLst>
            <pc:docMk/>
            <pc:sldMk cId="887222194" sldId="265"/>
            <ac:spMk id="12" creationId="{5A78B569-4D46-A3BE-879F-BB6353B3A22F}"/>
          </ac:spMkLst>
        </pc:spChg>
        <pc:picChg chg="add del">
          <ac:chgData name="John Doddy" userId="36c86d04-0038-4fd7-b97d-8902f7486490" providerId="ADAL" clId="{29FBAC9E-7BFF-4C8C-8CB0-2833C3A64E55}" dt="2022-10-05T12:10:56.205" v="10" actId="22"/>
          <ac:picMkLst>
            <pc:docMk/>
            <pc:sldMk cId="887222194" sldId="265"/>
            <ac:picMk id="4" creationId="{9C30E21E-C07B-B3A6-FFBA-CBE4931A772D}"/>
          </ac:picMkLst>
        </pc:picChg>
      </pc:sldChg>
      <pc:sldChg chg="addSp delSp new mod ord">
        <pc:chgData name="John Doddy" userId="36c86d04-0038-4fd7-b97d-8902f7486490" providerId="ADAL" clId="{29FBAC9E-7BFF-4C8C-8CB0-2833C3A64E55}" dt="2022-10-05T12:11:20.470" v="16"/>
        <pc:sldMkLst>
          <pc:docMk/>
          <pc:sldMk cId="1286461549" sldId="266"/>
        </pc:sldMkLst>
        <pc:spChg chg="del">
          <ac:chgData name="John Doddy" userId="36c86d04-0038-4fd7-b97d-8902f7486490" providerId="ADAL" clId="{29FBAC9E-7BFF-4C8C-8CB0-2833C3A64E55}" dt="2022-10-05T12:11:04.350" v="12" actId="478"/>
          <ac:spMkLst>
            <pc:docMk/>
            <pc:sldMk cId="1286461549" sldId="266"/>
            <ac:spMk id="2" creationId="{CADE6310-15A8-8DF0-9C39-E10B6ED80062}"/>
          </ac:spMkLst>
        </pc:spChg>
        <pc:spChg chg="del">
          <ac:chgData name="John Doddy" userId="36c86d04-0038-4fd7-b97d-8902f7486490" providerId="ADAL" clId="{29FBAC9E-7BFF-4C8C-8CB0-2833C3A64E55}" dt="2022-10-05T12:11:06.311" v="13" actId="478"/>
          <ac:spMkLst>
            <pc:docMk/>
            <pc:sldMk cId="1286461549" sldId="266"/>
            <ac:spMk id="3" creationId="{8FB224B9-9AB7-36C3-EA28-ABC96C3CCB98}"/>
          </ac:spMkLst>
        </pc:spChg>
        <pc:picChg chg="add">
          <ac:chgData name="John Doddy" userId="36c86d04-0038-4fd7-b97d-8902f7486490" providerId="ADAL" clId="{29FBAC9E-7BFF-4C8C-8CB0-2833C3A64E55}" dt="2022-10-05T12:11:08.374" v="14" actId="22"/>
          <ac:picMkLst>
            <pc:docMk/>
            <pc:sldMk cId="1286461549" sldId="266"/>
            <ac:picMk id="5" creationId="{8687EF0D-9EDC-9F68-76BE-2824A901E864}"/>
          </ac:picMkLst>
        </pc:picChg>
      </pc:sldChg>
      <pc:sldChg chg="add">
        <pc:chgData name="John Doddy" userId="36c86d04-0038-4fd7-b97d-8902f7486490" providerId="ADAL" clId="{29FBAC9E-7BFF-4C8C-8CB0-2833C3A64E55}" dt="2022-10-05T12:16:02.951" v="19"/>
        <pc:sldMkLst>
          <pc:docMk/>
          <pc:sldMk cId="472658008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82A3-0664-56CF-5972-CEFBEC0E3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637FA-CB0E-D35F-D06C-DD16EE2F7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74CE-CF82-CA06-AC9D-719457F5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F931F-C5DA-9354-82D8-7E3FF192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E0221-1B22-3B30-010E-F9E4D922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6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6434-3396-DE4A-D930-6DCC4B85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09C82-30C1-F487-C277-199D6FF1A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D2348-755C-997B-5A35-2D42AC84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7104-2A35-FFC6-C3A2-49C3B93D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FF52-425A-C4F8-3601-427A3BEB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3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C106C-DDD0-3CDB-A249-5B2ADF3A6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5C8B5-8224-464F-4C0C-D7F5D89FB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EBBD-3AEB-2003-6729-5E8139F7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F9E9B-EADE-7B8E-73A1-DDFEA345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BE57F-A12B-D02E-CB89-782E0814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DE83-28EC-6D2B-79BF-0D260A2A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C663-30D5-BC81-E3D6-FEF4D8B71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2812-F230-D7AF-5B30-F89F0E91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1645F-E5B2-54B4-E565-C307FE03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7551D-5AF5-1438-A965-D73BD4EF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0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3026-4882-7BCB-0E81-889B7621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1EC8-192E-5C42-4BC3-9A9CC80EB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69F61-6B8D-E868-B6E3-6967E153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80CFD-53BA-62F6-8802-76F8DD8D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FD75-1D79-0722-1588-CC1244B4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6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76B3-62F8-66E7-FB86-8B9771B6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7EAB2-C8F7-E6F2-F855-1FA6F3D66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93A94-738D-A052-9CC6-8DCED850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C439D-285D-C218-8C53-5759D436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0C848-FC49-71F0-5ACF-18DA23B8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A9A23-8C72-DB68-646E-A5150460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0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6716-7345-2D3A-D6B5-CD0618B0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73232-9557-14FB-66C6-C499BF4A1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EA5E7-AAB6-2C8F-456E-2F227159E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80A7B-E94A-9710-003D-20C6C320F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B10CF-DCE0-5D24-805B-7A0FB3FDC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3E93D-EBC2-105B-D5E6-935FC114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8E082-E273-6437-ADC0-2ECB5B2A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4BC98-2B85-4FF9-A60A-A88CF5CF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97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C195-6514-6A5B-9548-7CA5BFFF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CBA7B-60DC-F52A-0214-2D6A1986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02587-9FCD-D7F0-E5C5-9DC13D46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085F9-ECCF-5C74-1C66-844B3956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5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B483D-36C6-76B8-38F8-9EF2F532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D4F95-2ADE-E8B7-BA73-CEFE7E06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4BD83-80A0-DB84-91F2-FDDBBD78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4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1766-9D7C-A51F-F944-AF3D0F26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2582C-6324-9AB1-38DF-7D35468F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3DBA7-5BD5-A398-4B3B-5474E97C9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A51AC-6444-9AC9-B632-0E8FA460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9AD4D-E9C6-C3DE-9D85-26770A50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BE003-9145-650B-2C90-05B997B4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13D4-7627-5AA6-3A5D-60142219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1CF64-1CCC-80F9-D092-5BEF111CC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71D2C-D746-77FE-94D7-4FB62E938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F8054-F350-F5C3-8DAB-859EF19B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094AB-3F33-EA34-E6A5-549A9F30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542A7-EBF7-F869-30EE-E9304445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D224F-3B41-0EE7-8ED1-C5D0492A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6A1EE-B113-022D-F97A-D5E213697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39FC6-A15F-C7A1-5792-0C5566771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9728-C58F-4BD8-B7B1-3F03CF5729D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4ED18-A8EC-FC4E-FA1F-56F2AB4D4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D10D2-84C6-827C-9A71-B8BA628A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C339-1B11-4499-9A0A-2C84DED18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5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7EF0D-9EDC-9F68-76BE-2824A901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6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6D61CE-2B4F-1FE4-9631-9B0E7A46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3C2DB-2CF1-5338-8D05-3F3BE6716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5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486AED-7E2A-BDE2-9A96-DA3D68C0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438E1-1D0F-040D-05EF-3EE8887D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9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CA31A2-9EF5-06A2-9D96-6314D996A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CEA38-346E-E9F6-461E-613ABE8F6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7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2" ma:contentTypeDescription="Create a new document." ma:contentTypeScope="" ma:versionID="d193b52f6e78d1b3a06a220e63f67952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8dc06164f9d4085577bdf071b704a0d8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Props1.xml><?xml version="1.0" encoding="utf-8"?>
<ds:datastoreItem xmlns:ds="http://schemas.openxmlformats.org/officeDocument/2006/customXml" ds:itemID="{F93A5838-A357-48C3-BE29-8A94E1A8CF7B}"/>
</file>

<file path=customXml/itemProps2.xml><?xml version="1.0" encoding="utf-8"?>
<ds:datastoreItem xmlns:ds="http://schemas.openxmlformats.org/officeDocument/2006/customXml" ds:itemID="{CEE734E6-8A06-4A46-BC74-350721DF4659}"/>
</file>

<file path=customXml/itemProps3.xml><?xml version="1.0" encoding="utf-8"?>
<ds:datastoreItem xmlns:ds="http://schemas.openxmlformats.org/officeDocument/2006/customXml" ds:itemID="{B8544125-C4B5-48B9-B37C-B58BE6048A2F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Doddy</dc:creator>
  <cp:lastModifiedBy>John Doddy</cp:lastModifiedBy>
  <cp:revision>1</cp:revision>
  <dcterms:created xsi:type="dcterms:W3CDTF">2022-10-05T11:58:43Z</dcterms:created>
  <dcterms:modified xsi:type="dcterms:W3CDTF">2022-10-05T13:39:07Z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</Properties>
</file>