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CCD427"/>
    <a:srgbClr val="28275A"/>
    <a:srgbClr val="DA4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/>
    <p:restoredTop sz="94648"/>
  </p:normalViewPr>
  <p:slideViewPr>
    <p:cSldViewPr>
      <p:cViewPr varScale="1">
        <p:scale>
          <a:sx n="103" d="100"/>
          <a:sy n="103" d="100"/>
        </p:scale>
        <p:origin x="989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4B349-DE1C-C9A1-F040-615861188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2" ma:contentTypeDescription="Create a new document." ma:contentTypeScope="" ma:versionID="d193b52f6e78d1b3a06a220e63f67952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8dc06164f9d4085577bdf071b704a0d8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6480B7-987C-409D-8D12-B3278505B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3cdf6e-e8cf-4958-aa36-db5be9417532"/>
    <ds:schemaRef ds:uri="5bfc1006-60fa-4458-b45e-a375c4810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230</cp:revision>
  <dcterms:created xsi:type="dcterms:W3CDTF">2015-06-12T09:45:00Z</dcterms:created>
  <dcterms:modified xsi:type="dcterms:W3CDTF">2022-08-22T10:17:44Z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